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398" autoAdjust="0"/>
  </p:normalViewPr>
  <p:slideViewPr>
    <p:cSldViewPr snapToGrid="0" snapToObjects="1">
      <p:cViewPr>
        <p:scale>
          <a:sx n="65" d="100"/>
          <a:sy n="65" d="100"/>
        </p:scale>
        <p:origin x="1723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Bahnschrift Light SemiCondensed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12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60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445342"/>
            <a:ext cx="2847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60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533655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066867"/>
              </p:ext>
            </p:extLst>
          </p:nvPr>
        </p:nvGraphicFramePr>
        <p:xfrm>
          <a:off x="5528022" y="3811591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28022" y="4390711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60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413708"/>
              </p:ext>
            </p:extLst>
          </p:nvPr>
        </p:nvGraphicFramePr>
        <p:xfrm>
          <a:off x="1678193" y="162564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04847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211186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776994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9932084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32062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2486328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358753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271241"/>
              </p:ext>
            </p:extLst>
          </p:nvPr>
        </p:nvGraphicFramePr>
        <p:xfrm>
          <a:off x="6013088" y="1624090"/>
          <a:ext cx="1918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6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12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259392" y="388916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259392" y="407613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441992" y="388916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441992" y="407613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624594" y="388916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624594" y="407613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807195" y="388916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807195" y="407613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2076790" y="388916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2076790" y="407613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259392" y="4244957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441992" y="4244957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624594" y="4244957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807195" y="4244957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2076790" y="4244957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263049" y="4428734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445650" y="4428734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628251" y="4428734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810853" y="4428734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2080448" y="4428734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263049" y="4612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445650" y="4612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628251" y="4612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810853" y="4612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2080448" y="4612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2F938A9-5EAE-6971-5AA4-5A59A95BD2CD}"/>
              </a:ext>
            </a:extLst>
          </p:cNvPr>
          <p:cNvSpPr/>
          <p:nvPr/>
        </p:nvSpPr>
        <p:spPr>
          <a:xfrm>
            <a:off x="2259392" y="479628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234347-8F42-FD6A-E538-5BB192FFE735}"/>
              </a:ext>
            </a:extLst>
          </p:cNvPr>
          <p:cNvSpPr/>
          <p:nvPr/>
        </p:nvSpPr>
        <p:spPr>
          <a:xfrm>
            <a:off x="2441992" y="479628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85CFE73-1BD4-36F5-F9A0-4B0C7EA6197A}"/>
              </a:ext>
            </a:extLst>
          </p:cNvPr>
          <p:cNvSpPr/>
          <p:nvPr/>
        </p:nvSpPr>
        <p:spPr>
          <a:xfrm>
            <a:off x="2624594" y="479628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5D5707-40B9-FF43-5901-5D08C53378C7}"/>
              </a:ext>
            </a:extLst>
          </p:cNvPr>
          <p:cNvSpPr/>
          <p:nvPr/>
        </p:nvSpPr>
        <p:spPr>
          <a:xfrm>
            <a:off x="2807195" y="479628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CAF285-45B0-31D9-2BE7-1DA6355AB9E7}"/>
              </a:ext>
            </a:extLst>
          </p:cNvPr>
          <p:cNvSpPr/>
          <p:nvPr/>
        </p:nvSpPr>
        <p:spPr>
          <a:xfrm>
            <a:off x="2076790" y="4796288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7291505-F533-BBC1-4533-422A24DCEB68}"/>
              </a:ext>
            </a:extLst>
          </p:cNvPr>
          <p:cNvSpPr/>
          <p:nvPr/>
        </p:nvSpPr>
        <p:spPr>
          <a:xfrm>
            <a:off x="2263049" y="370539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673D07C-1EFF-51C2-D7EC-F59F3BB728F7}"/>
              </a:ext>
            </a:extLst>
          </p:cNvPr>
          <p:cNvSpPr/>
          <p:nvPr/>
        </p:nvSpPr>
        <p:spPr>
          <a:xfrm>
            <a:off x="2445650" y="370539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284E7F7-F797-6EB0-71A6-0691E5255ECC}"/>
              </a:ext>
            </a:extLst>
          </p:cNvPr>
          <p:cNvSpPr/>
          <p:nvPr/>
        </p:nvSpPr>
        <p:spPr>
          <a:xfrm>
            <a:off x="2628251" y="370539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BF02F12-5107-6A55-38B4-CB23C186E6F4}"/>
              </a:ext>
            </a:extLst>
          </p:cNvPr>
          <p:cNvSpPr/>
          <p:nvPr/>
        </p:nvSpPr>
        <p:spPr>
          <a:xfrm>
            <a:off x="2810853" y="370539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B26568F-1EFF-597A-65A0-BDA08FE94E8D}"/>
              </a:ext>
            </a:extLst>
          </p:cNvPr>
          <p:cNvSpPr/>
          <p:nvPr/>
        </p:nvSpPr>
        <p:spPr>
          <a:xfrm>
            <a:off x="2080448" y="370539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CBC2936-D6E1-A494-0FC4-507C6C996C87}"/>
              </a:ext>
            </a:extLst>
          </p:cNvPr>
          <p:cNvSpPr/>
          <p:nvPr/>
        </p:nvSpPr>
        <p:spPr>
          <a:xfrm>
            <a:off x="2259392" y="499005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7630DA-05CA-FF1E-E7CC-D47C11F00B01}"/>
              </a:ext>
            </a:extLst>
          </p:cNvPr>
          <p:cNvSpPr/>
          <p:nvPr/>
        </p:nvSpPr>
        <p:spPr>
          <a:xfrm>
            <a:off x="2441992" y="499005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309483C-135B-F718-6208-E68A5BBA5920}"/>
              </a:ext>
            </a:extLst>
          </p:cNvPr>
          <p:cNvSpPr/>
          <p:nvPr/>
        </p:nvSpPr>
        <p:spPr>
          <a:xfrm>
            <a:off x="2624594" y="499005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E264F0A-04B0-B80A-DF39-43D18321E142}"/>
              </a:ext>
            </a:extLst>
          </p:cNvPr>
          <p:cNvSpPr/>
          <p:nvPr/>
        </p:nvSpPr>
        <p:spPr>
          <a:xfrm>
            <a:off x="2807195" y="499005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50A2553-303F-8507-B4DD-F4F7CE08CFD6}"/>
              </a:ext>
            </a:extLst>
          </p:cNvPr>
          <p:cNvSpPr/>
          <p:nvPr/>
        </p:nvSpPr>
        <p:spPr>
          <a:xfrm>
            <a:off x="2076790" y="4990050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4220D01-A021-9953-C239-B6585C7DC932}"/>
              </a:ext>
            </a:extLst>
          </p:cNvPr>
          <p:cNvSpPr/>
          <p:nvPr/>
        </p:nvSpPr>
        <p:spPr>
          <a:xfrm>
            <a:off x="2252424" y="3527496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6CD7582-3F53-DDE3-88C9-B15A1A5EF1E0}"/>
              </a:ext>
            </a:extLst>
          </p:cNvPr>
          <p:cNvSpPr/>
          <p:nvPr/>
        </p:nvSpPr>
        <p:spPr>
          <a:xfrm>
            <a:off x="2435025" y="3527496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58148F2-BBBC-F54F-F8B0-5C31CE4E56DF}"/>
              </a:ext>
            </a:extLst>
          </p:cNvPr>
          <p:cNvSpPr/>
          <p:nvPr/>
        </p:nvSpPr>
        <p:spPr>
          <a:xfrm>
            <a:off x="2617627" y="3527496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0ED63CB-ED0E-97C3-352B-EAF98158EDC7}"/>
              </a:ext>
            </a:extLst>
          </p:cNvPr>
          <p:cNvSpPr/>
          <p:nvPr/>
        </p:nvSpPr>
        <p:spPr>
          <a:xfrm>
            <a:off x="2800228" y="3527496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E32E656-C52E-9EC4-8B21-5338D9F507E7}"/>
              </a:ext>
            </a:extLst>
          </p:cNvPr>
          <p:cNvSpPr/>
          <p:nvPr/>
        </p:nvSpPr>
        <p:spPr>
          <a:xfrm>
            <a:off x="2069823" y="3527496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DC6C771-12DA-7D44-6248-5E7657616CBB}"/>
              </a:ext>
            </a:extLst>
          </p:cNvPr>
          <p:cNvSpPr/>
          <p:nvPr/>
        </p:nvSpPr>
        <p:spPr>
          <a:xfrm>
            <a:off x="2277774" y="517566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3A40B99-0DAB-B632-85E1-18374A405C9F}"/>
              </a:ext>
            </a:extLst>
          </p:cNvPr>
          <p:cNvSpPr/>
          <p:nvPr/>
        </p:nvSpPr>
        <p:spPr>
          <a:xfrm>
            <a:off x="2460375" y="517566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A6BC29C-F443-B04C-ABE0-EF67342E24A8}"/>
              </a:ext>
            </a:extLst>
          </p:cNvPr>
          <p:cNvSpPr/>
          <p:nvPr/>
        </p:nvSpPr>
        <p:spPr>
          <a:xfrm>
            <a:off x="2642976" y="517566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EF8F9A8-0CD4-2980-AF68-C7612FB91FA2}"/>
              </a:ext>
            </a:extLst>
          </p:cNvPr>
          <p:cNvSpPr/>
          <p:nvPr/>
        </p:nvSpPr>
        <p:spPr>
          <a:xfrm>
            <a:off x="2825578" y="517566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9AF234A-163F-E1EB-F792-238DB4AFEE4F}"/>
              </a:ext>
            </a:extLst>
          </p:cNvPr>
          <p:cNvSpPr/>
          <p:nvPr/>
        </p:nvSpPr>
        <p:spPr>
          <a:xfrm>
            <a:off x="2095173" y="5175663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949FB134-96FA-A72F-F8D3-3206C6CF7998}"/>
              </a:ext>
            </a:extLst>
          </p:cNvPr>
          <p:cNvSpPr/>
          <p:nvPr/>
        </p:nvSpPr>
        <p:spPr>
          <a:xfrm>
            <a:off x="2277774" y="5378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A225B0C-1D41-BB7F-EF90-0C1198D38917}"/>
              </a:ext>
            </a:extLst>
          </p:cNvPr>
          <p:cNvSpPr/>
          <p:nvPr/>
        </p:nvSpPr>
        <p:spPr>
          <a:xfrm>
            <a:off x="2460375" y="5378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37C8D95-A36F-69A3-93CB-76EA63DFB273}"/>
              </a:ext>
            </a:extLst>
          </p:cNvPr>
          <p:cNvSpPr/>
          <p:nvPr/>
        </p:nvSpPr>
        <p:spPr>
          <a:xfrm>
            <a:off x="2642976" y="5378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94FF62E-CEAC-21EC-BED9-DE5572D1146A}"/>
              </a:ext>
            </a:extLst>
          </p:cNvPr>
          <p:cNvSpPr/>
          <p:nvPr/>
        </p:nvSpPr>
        <p:spPr>
          <a:xfrm>
            <a:off x="2825578" y="5378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155AA86-09D1-C345-3088-FC80B364C923}"/>
              </a:ext>
            </a:extLst>
          </p:cNvPr>
          <p:cNvSpPr/>
          <p:nvPr/>
        </p:nvSpPr>
        <p:spPr>
          <a:xfrm>
            <a:off x="2095173" y="5378511"/>
            <a:ext cx="129002" cy="12900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72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312697" y="1399430"/>
            <a:ext cx="2964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72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366242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268204"/>
              </p:ext>
            </p:extLst>
          </p:nvPr>
        </p:nvGraphicFramePr>
        <p:xfrm>
          <a:off x="5629523" y="3888960"/>
          <a:ext cx="7824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4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629523" y="4468080"/>
            <a:ext cx="7824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72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12468"/>
              </p:ext>
            </p:extLst>
          </p:nvPr>
        </p:nvGraphicFramePr>
        <p:xfrm>
          <a:off x="1430215" y="162564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205706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733469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96737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333106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04131574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0074907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33916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072881"/>
              </p:ext>
            </p:extLst>
          </p:nvPr>
        </p:nvGraphicFramePr>
        <p:xfrm>
          <a:off x="5475767" y="1624090"/>
          <a:ext cx="2360430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40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12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327490" y="367520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327490" y="38547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02817" y="367520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02817" y="38547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678142" y="367520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678142" y="38547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2853468" y="367520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2853468" y="38547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52165" y="367520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52165" y="38547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89988" y="367520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89988" y="38547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333891" y="403816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509217" y="403816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684543" y="403816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2859868" y="403816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58565" y="403816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96389" y="403816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333891" y="4212032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509217" y="4212032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684543" y="4212032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2859868" y="4212032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58565" y="4212032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96389" y="4212032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342963" y="438388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518290" y="438388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693615" y="438388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2868941" y="438388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67638" y="438388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2005461" y="438388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09B85-E05B-12DD-8496-02F1CF0EE174}"/>
              </a:ext>
            </a:extLst>
          </p:cNvPr>
          <p:cNvSpPr/>
          <p:nvPr/>
        </p:nvSpPr>
        <p:spPr>
          <a:xfrm>
            <a:off x="2342963" y="454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A99272-C818-3B65-AD4D-3055EDE087A8}"/>
              </a:ext>
            </a:extLst>
          </p:cNvPr>
          <p:cNvSpPr/>
          <p:nvPr/>
        </p:nvSpPr>
        <p:spPr>
          <a:xfrm>
            <a:off x="2518290" y="454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47FDF5-81BB-4105-58AB-F30C71991E1B}"/>
              </a:ext>
            </a:extLst>
          </p:cNvPr>
          <p:cNvSpPr/>
          <p:nvPr/>
        </p:nvSpPr>
        <p:spPr>
          <a:xfrm>
            <a:off x="2693615" y="454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8BB466-EB4B-3B81-A4A8-E47AC7935716}"/>
              </a:ext>
            </a:extLst>
          </p:cNvPr>
          <p:cNvSpPr/>
          <p:nvPr/>
        </p:nvSpPr>
        <p:spPr>
          <a:xfrm>
            <a:off x="2868941" y="454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AE3312-7614-AC52-CDAB-F168E35F2DA8}"/>
              </a:ext>
            </a:extLst>
          </p:cNvPr>
          <p:cNvSpPr/>
          <p:nvPr/>
        </p:nvSpPr>
        <p:spPr>
          <a:xfrm>
            <a:off x="2167638" y="454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B338C94-2DD8-ADE8-CECF-C946B9255173}"/>
              </a:ext>
            </a:extLst>
          </p:cNvPr>
          <p:cNvSpPr/>
          <p:nvPr/>
        </p:nvSpPr>
        <p:spPr>
          <a:xfrm>
            <a:off x="2005461" y="454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A5AD1CC-4D33-B453-0008-26E458AF5D73}"/>
              </a:ext>
            </a:extLst>
          </p:cNvPr>
          <p:cNvSpPr/>
          <p:nvPr/>
        </p:nvSpPr>
        <p:spPr>
          <a:xfrm>
            <a:off x="2341567" y="472099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A55FFB6-A422-79B6-06B7-898C872FCA10}"/>
              </a:ext>
            </a:extLst>
          </p:cNvPr>
          <p:cNvSpPr/>
          <p:nvPr/>
        </p:nvSpPr>
        <p:spPr>
          <a:xfrm>
            <a:off x="2516893" y="472099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50BA0C-46FA-77E6-557E-FB97D4DBE174}"/>
              </a:ext>
            </a:extLst>
          </p:cNvPr>
          <p:cNvSpPr/>
          <p:nvPr/>
        </p:nvSpPr>
        <p:spPr>
          <a:xfrm>
            <a:off x="2692219" y="472099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C44F45-D25A-5B0E-D2D9-76733C35BB50}"/>
              </a:ext>
            </a:extLst>
          </p:cNvPr>
          <p:cNvSpPr/>
          <p:nvPr/>
        </p:nvSpPr>
        <p:spPr>
          <a:xfrm>
            <a:off x="2867544" y="472099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26FAFF6-100F-6A6C-5847-BEB0EA5BD80D}"/>
              </a:ext>
            </a:extLst>
          </p:cNvPr>
          <p:cNvSpPr/>
          <p:nvPr/>
        </p:nvSpPr>
        <p:spPr>
          <a:xfrm>
            <a:off x="2166241" y="472099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582A633-E481-5269-564B-0BB48C21ABBC}"/>
              </a:ext>
            </a:extLst>
          </p:cNvPr>
          <p:cNvSpPr/>
          <p:nvPr/>
        </p:nvSpPr>
        <p:spPr>
          <a:xfrm>
            <a:off x="2004064" y="472099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4808DC-FA6F-C58E-CE76-E1F3753F4A9A}"/>
              </a:ext>
            </a:extLst>
          </p:cNvPr>
          <p:cNvSpPr/>
          <p:nvPr/>
        </p:nvSpPr>
        <p:spPr>
          <a:xfrm>
            <a:off x="2333891" y="350665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925793A-3E1F-CA00-8812-B19FD1D4EFBB}"/>
              </a:ext>
            </a:extLst>
          </p:cNvPr>
          <p:cNvSpPr/>
          <p:nvPr/>
        </p:nvSpPr>
        <p:spPr>
          <a:xfrm>
            <a:off x="2509217" y="350665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3F09B04-1D8A-6ABC-F20A-F705A0B40DE1}"/>
              </a:ext>
            </a:extLst>
          </p:cNvPr>
          <p:cNvSpPr/>
          <p:nvPr/>
        </p:nvSpPr>
        <p:spPr>
          <a:xfrm>
            <a:off x="2684543" y="350665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3BBB44D-19CE-C979-3C33-FEFD598ADCB6}"/>
              </a:ext>
            </a:extLst>
          </p:cNvPr>
          <p:cNvSpPr/>
          <p:nvPr/>
        </p:nvSpPr>
        <p:spPr>
          <a:xfrm>
            <a:off x="2859868" y="350665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F3AE629-D3C7-360B-E35C-70BC1ADC5263}"/>
              </a:ext>
            </a:extLst>
          </p:cNvPr>
          <p:cNvSpPr/>
          <p:nvPr/>
        </p:nvSpPr>
        <p:spPr>
          <a:xfrm>
            <a:off x="2158565" y="350665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7AA50ED-2248-C50D-BD85-B5C79593944E}"/>
              </a:ext>
            </a:extLst>
          </p:cNvPr>
          <p:cNvSpPr/>
          <p:nvPr/>
        </p:nvSpPr>
        <p:spPr>
          <a:xfrm>
            <a:off x="1996389" y="350665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2686DE1-7E14-C182-38A1-B0BFB4A71D95}"/>
              </a:ext>
            </a:extLst>
          </p:cNvPr>
          <p:cNvSpPr/>
          <p:nvPr/>
        </p:nvSpPr>
        <p:spPr>
          <a:xfrm>
            <a:off x="2350639" y="4894856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2B54092-6BDB-EF67-A6DA-F5713253BFC8}"/>
              </a:ext>
            </a:extLst>
          </p:cNvPr>
          <p:cNvSpPr/>
          <p:nvPr/>
        </p:nvSpPr>
        <p:spPr>
          <a:xfrm>
            <a:off x="2525966" y="4894856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39EDCCE-B46C-FD6B-3146-224C5BC8E368}"/>
              </a:ext>
            </a:extLst>
          </p:cNvPr>
          <p:cNvSpPr/>
          <p:nvPr/>
        </p:nvSpPr>
        <p:spPr>
          <a:xfrm>
            <a:off x="2701291" y="4894856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31909911-30C1-DBDC-C864-8C644E0523D9}"/>
              </a:ext>
            </a:extLst>
          </p:cNvPr>
          <p:cNvSpPr/>
          <p:nvPr/>
        </p:nvSpPr>
        <p:spPr>
          <a:xfrm>
            <a:off x="2876617" y="4894856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E03092C-9B7F-46A2-062B-3A563450C454}"/>
              </a:ext>
            </a:extLst>
          </p:cNvPr>
          <p:cNvSpPr/>
          <p:nvPr/>
        </p:nvSpPr>
        <p:spPr>
          <a:xfrm>
            <a:off x="2175313" y="4894856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5A59894-E016-C0A2-2541-CA290F676424}"/>
              </a:ext>
            </a:extLst>
          </p:cNvPr>
          <p:cNvSpPr/>
          <p:nvPr/>
        </p:nvSpPr>
        <p:spPr>
          <a:xfrm>
            <a:off x="2013137" y="4894856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C8CBE5C-3199-4865-24C3-CD97FF112614}"/>
              </a:ext>
            </a:extLst>
          </p:cNvPr>
          <p:cNvSpPr/>
          <p:nvPr/>
        </p:nvSpPr>
        <p:spPr>
          <a:xfrm>
            <a:off x="2346886" y="506982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E0871E9-C4E2-9DC4-4547-40E2C8A8FEF8}"/>
              </a:ext>
            </a:extLst>
          </p:cNvPr>
          <p:cNvSpPr/>
          <p:nvPr/>
        </p:nvSpPr>
        <p:spPr>
          <a:xfrm>
            <a:off x="2522213" y="506982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C2708C9-E5DD-0879-51FA-FE53E06C1D89}"/>
              </a:ext>
            </a:extLst>
          </p:cNvPr>
          <p:cNvSpPr/>
          <p:nvPr/>
        </p:nvSpPr>
        <p:spPr>
          <a:xfrm>
            <a:off x="2697538" y="506982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9849A35-7686-56AD-3976-7E183C038387}"/>
              </a:ext>
            </a:extLst>
          </p:cNvPr>
          <p:cNvSpPr/>
          <p:nvPr/>
        </p:nvSpPr>
        <p:spPr>
          <a:xfrm>
            <a:off x="2872864" y="506982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967E244-1203-6A32-6378-28946412769B}"/>
              </a:ext>
            </a:extLst>
          </p:cNvPr>
          <p:cNvSpPr/>
          <p:nvPr/>
        </p:nvSpPr>
        <p:spPr>
          <a:xfrm>
            <a:off x="2171560" y="506982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58EC471-E168-86B8-BB85-5007DA2440D6}"/>
              </a:ext>
            </a:extLst>
          </p:cNvPr>
          <p:cNvSpPr/>
          <p:nvPr/>
        </p:nvSpPr>
        <p:spPr>
          <a:xfrm>
            <a:off x="2009384" y="5069823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ACD8C5F-137D-8BBF-BAC3-7BEF89A19A2F}"/>
              </a:ext>
            </a:extLst>
          </p:cNvPr>
          <p:cNvSpPr/>
          <p:nvPr/>
        </p:nvSpPr>
        <p:spPr>
          <a:xfrm>
            <a:off x="2346886" y="52611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C267942-00E6-F308-94BA-230CAF4640BC}"/>
              </a:ext>
            </a:extLst>
          </p:cNvPr>
          <p:cNvSpPr/>
          <p:nvPr/>
        </p:nvSpPr>
        <p:spPr>
          <a:xfrm>
            <a:off x="2522213" y="52611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908A89A-BE28-B2CE-CAB5-1280BCCBD6C1}"/>
              </a:ext>
            </a:extLst>
          </p:cNvPr>
          <p:cNvSpPr/>
          <p:nvPr/>
        </p:nvSpPr>
        <p:spPr>
          <a:xfrm>
            <a:off x="2697538" y="52611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5A186BE-2081-EDDF-F608-02E1287C3187}"/>
              </a:ext>
            </a:extLst>
          </p:cNvPr>
          <p:cNvSpPr/>
          <p:nvPr/>
        </p:nvSpPr>
        <p:spPr>
          <a:xfrm>
            <a:off x="2872864" y="52611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7A734CA-51B6-6D35-FABD-3DE6A30903F6}"/>
              </a:ext>
            </a:extLst>
          </p:cNvPr>
          <p:cNvSpPr/>
          <p:nvPr/>
        </p:nvSpPr>
        <p:spPr>
          <a:xfrm>
            <a:off x="2171560" y="52611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25E476A-7391-E2D4-63AA-A200A1D4008A}"/>
              </a:ext>
            </a:extLst>
          </p:cNvPr>
          <p:cNvSpPr/>
          <p:nvPr/>
        </p:nvSpPr>
        <p:spPr>
          <a:xfrm>
            <a:off x="2009384" y="526112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18C7DC87-B7BD-F182-CB70-897CD1C5877E}"/>
              </a:ext>
            </a:extLst>
          </p:cNvPr>
          <p:cNvSpPr/>
          <p:nvPr/>
        </p:nvSpPr>
        <p:spPr>
          <a:xfrm>
            <a:off x="2341566" y="544945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405D90F-09C5-54FE-9321-6DE6612625B1}"/>
              </a:ext>
            </a:extLst>
          </p:cNvPr>
          <p:cNvSpPr/>
          <p:nvPr/>
        </p:nvSpPr>
        <p:spPr>
          <a:xfrm>
            <a:off x="2516893" y="544945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252A28F-6948-5EC4-B0F5-01DD1CBEB0FC}"/>
              </a:ext>
            </a:extLst>
          </p:cNvPr>
          <p:cNvSpPr/>
          <p:nvPr/>
        </p:nvSpPr>
        <p:spPr>
          <a:xfrm>
            <a:off x="2692218" y="544945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D3195D6-01BF-1A11-3521-2AAA8349D145}"/>
              </a:ext>
            </a:extLst>
          </p:cNvPr>
          <p:cNvSpPr/>
          <p:nvPr/>
        </p:nvSpPr>
        <p:spPr>
          <a:xfrm>
            <a:off x="2867544" y="544945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9DE70B9-DEAF-4374-8CC2-5E4E387C5EF5}"/>
              </a:ext>
            </a:extLst>
          </p:cNvPr>
          <p:cNvSpPr/>
          <p:nvPr/>
        </p:nvSpPr>
        <p:spPr>
          <a:xfrm>
            <a:off x="2166240" y="544945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B5A27C0-E3B6-B3D4-3EEA-BD3B6CD60D5B}"/>
              </a:ext>
            </a:extLst>
          </p:cNvPr>
          <p:cNvSpPr/>
          <p:nvPr/>
        </p:nvSpPr>
        <p:spPr>
          <a:xfrm>
            <a:off x="2004064" y="544945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84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6" y="1584960"/>
            <a:ext cx="2857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84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96607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18924"/>
              </p:ext>
            </p:extLst>
          </p:nvPr>
        </p:nvGraphicFramePr>
        <p:xfrm>
          <a:off x="5619404" y="3888960"/>
          <a:ext cx="79254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54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cxnSpLocks/>
          </p:cNvCxnSpPr>
          <p:nvPr/>
        </p:nvCxnSpPr>
        <p:spPr>
          <a:xfrm>
            <a:off x="5677593" y="4468080"/>
            <a:ext cx="64291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08919" y="414680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84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415845"/>
              </p:ext>
            </p:extLst>
          </p:nvPr>
        </p:nvGraphicFramePr>
        <p:xfrm>
          <a:off x="1471961" y="162564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219311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350413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6716884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81346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0135872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60281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2298679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460068"/>
              </p:ext>
            </p:extLst>
          </p:nvPr>
        </p:nvGraphicFramePr>
        <p:xfrm>
          <a:off x="5664297" y="1625647"/>
          <a:ext cx="2452184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31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12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239747" y="369963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239747" y="387817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414453" y="369963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414453" y="387817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589160" y="369963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589160" y="387817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2763867" y="369963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2763867" y="387817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65040" y="369963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65040" y="387817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903436" y="369963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903436" y="387817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2938574" y="369963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2938574" y="387817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240038" y="405671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414745" y="405671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589452" y="405671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2764158" y="405671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65331" y="405671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903727" y="405671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2938865" y="405671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240329" y="42121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415036" y="42121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589743" y="42121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2764450" y="42121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65622" y="42121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904018" y="42121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2939157" y="42121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240621" y="43785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415328" y="43785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590034" y="43785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2764741" y="43785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65914" y="43785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904310" y="43785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2939448" y="43785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0B51AC-A5CF-749E-8B22-748A329E7D1E}"/>
              </a:ext>
            </a:extLst>
          </p:cNvPr>
          <p:cNvSpPr/>
          <p:nvPr/>
        </p:nvSpPr>
        <p:spPr>
          <a:xfrm>
            <a:off x="2238851" y="45390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82E67A-F275-8550-2C99-60E0B785D9D9}"/>
              </a:ext>
            </a:extLst>
          </p:cNvPr>
          <p:cNvSpPr/>
          <p:nvPr/>
        </p:nvSpPr>
        <p:spPr>
          <a:xfrm>
            <a:off x="2413558" y="45390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791912-2AB9-D720-0138-8F681549ABAA}"/>
              </a:ext>
            </a:extLst>
          </p:cNvPr>
          <p:cNvSpPr/>
          <p:nvPr/>
        </p:nvSpPr>
        <p:spPr>
          <a:xfrm>
            <a:off x="2588264" y="45390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0687113-7EAB-1D7F-DC17-197ACAB4D322}"/>
              </a:ext>
            </a:extLst>
          </p:cNvPr>
          <p:cNvSpPr/>
          <p:nvPr/>
        </p:nvSpPr>
        <p:spPr>
          <a:xfrm>
            <a:off x="2762971" y="45390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1A40524-2E0B-8412-ABC2-54E961FF3765}"/>
              </a:ext>
            </a:extLst>
          </p:cNvPr>
          <p:cNvSpPr/>
          <p:nvPr/>
        </p:nvSpPr>
        <p:spPr>
          <a:xfrm>
            <a:off x="2064144" y="45390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4FBE5-E4BA-34CF-349F-FDDD19323C84}"/>
              </a:ext>
            </a:extLst>
          </p:cNvPr>
          <p:cNvSpPr/>
          <p:nvPr/>
        </p:nvSpPr>
        <p:spPr>
          <a:xfrm>
            <a:off x="1902540" y="45390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477D373-329E-3F7D-EE8C-0996C6138ECC}"/>
              </a:ext>
            </a:extLst>
          </p:cNvPr>
          <p:cNvSpPr/>
          <p:nvPr/>
        </p:nvSpPr>
        <p:spPr>
          <a:xfrm>
            <a:off x="2937678" y="45390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9587AEC-B59C-C108-691D-075D67887CFA}"/>
              </a:ext>
            </a:extLst>
          </p:cNvPr>
          <p:cNvSpPr/>
          <p:nvPr/>
        </p:nvSpPr>
        <p:spPr>
          <a:xfrm>
            <a:off x="2237591" y="471761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44FAB6F-039B-96EE-8B6A-5A9BC3F2E7CD}"/>
              </a:ext>
            </a:extLst>
          </p:cNvPr>
          <p:cNvSpPr/>
          <p:nvPr/>
        </p:nvSpPr>
        <p:spPr>
          <a:xfrm>
            <a:off x="2412298" y="471761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92E77C7-93C7-CD3A-EEF7-1076E4E70EBB}"/>
              </a:ext>
            </a:extLst>
          </p:cNvPr>
          <p:cNvSpPr/>
          <p:nvPr/>
        </p:nvSpPr>
        <p:spPr>
          <a:xfrm>
            <a:off x="2587005" y="471761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E6CE1BD-FF6A-8A4F-A381-9D64BE892088}"/>
              </a:ext>
            </a:extLst>
          </p:cNvPr>
          <p:cNvSpPr/>
          <p:nvPr/>
        </p:nvSpPr>
        <p:spPr>
          <a:xfrm>
            <a:off x="2761711" y="471761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0C85C93-397D-F2AA-87EF-FFEAF10FCB85}"/>
              </a:ext>
            </a:extLst>
          </p:cNvPr>
          <p:cNvSpPr/>
          <p:nvPr/>
        </p:nvSpPr>
        <p:spPr>
          <a:xfrm>
            <a:off x="2062884" y="471761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3A61219-00EB-D9CD-727C-4C5FA293FBBC}"/>
              </a:ext>
            </a:extLst>
          </p:cNvPr>
          <p:cNvSpPr/>
          <p:nvPr/>
        </p:nvSpPr>
        <p:spPr>
          <a:xfrm>
            <a:off x="1901280" y="471761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08B7A5B-25EE-38E4-66A4-0EFF0B045900}"/>
              </a:ext>
            </a:extLst>
          </p:cNvPr>
          <p:cNvSpPr/>
          <p:nvPr/>
        </p:nvSpPr>
        <p:spPr>
          <a:xfrm>
            <a:off x="2936418" y="471761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7A2284B-61FE-CB5F-9F7E-3FF1D93A1AD5}"/>
              </a:ext>
            </a:extLst>
          </p:cNvPr>
          <p:cNvSpPr/>
          <p:nvPr/>
        </p:nvSpPr>
        <p:spPr>
          <a:xfrm>
            <a:off x="2240621" y="352716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2B5F287-AE47-8589-EE33-46E002EEF9A3}"/>
              </a:ext>
            </a:extLst>
          </p:cNvPr>
          <p:cNvSpPr/>
          <p:nvPr/>
        </p:nvSpPr>
        <p:spPr>
          <a:xfrm>
            <a:off x="2415328" y="352716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A19185B-ABE7-4219-CF26-1CEF8692EA8F}"/>
              </a:ext>
            </a:extLst>
          </p:cNvPr>
          <p:cNvSpPr/>
          <p:nvPr/>
        </p:nvSpPr>
        <p:spPr>
          <a:xfrm>
            <a:off x="2590034" y="352716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07ABE482-5333-1A69-6395-4522033BC044}"/>
              </a:ext>
            </a:extLst>
          </p:cNvPr>
          <p:cNvSpPr/>
          <p:nvPr/>
        </p:nvSpPr>
        <p:spPr>
          <a:xfrm>
            <a:off x="2764741" y="352716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2ABF1FD-BEF4-3E6C-3D9D-14058D8C7556}"/>
              </a:ext>
            </a:extLst>
          </p:cNvPr>
          <p:cNvSpPr/>
          <p:nvPr/>
        </p:nvSpPr>
        <p:spPr>
          <a:xfrm>
            <a:off x="2065914" y="352716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FF8261-8215-C876-9B9B-E80E3E26FEC4}"/>
              </a:ext>
            </a:extLst>
          </p:cNvPr>
          <p:cNvSpPr/>
          <p:nvPr/>
        </p:nvSpPr>
        <p:spPr>
          <a:xfrm>
            <a:off x="1904310" y="352716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5FE100A-1426-1AB9-7F18-347D8D4319EE}"/>
              </a:ext>
            </a:extLst>
          </p:cNvPr>
          <p:cNvSpPr/>
          <p:nvPr/>
        </p:nvSpPr>
        <p:spPr>
          <a:xfrm>
            <a:off x="2939448" y="352716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C0CA2A4-030C-AB8E-1A85-83BD2AF2FBA0}"/>
              </a:ext>
            </a:extLst>
          </p:cNvPr>
          <p:cNvSpPr/>
          <p:nvPr/>
        </p:nvSpPr>
        <p:spPr>
          <a:xfrm>
            <a:off x="2240621" y="48982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C88B33-3F1D-7FBF-BEB7-2AD1605D99DA}"/>
              </a:ext>
            </a:extLst>
          </p:cNvPr>
          <p:cNvSpPr/>
          <p:nvPr/>
        </p:nvSpPr>
        <p:spPr>
          <a:xfrm>
            <a:off x="2415328" y="48982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41F507E-E286-9CF3-F2DD-2079A509BD02}"/>
              </a:ext>
            </a:extLst>
          </p:cNvPr>
          <p:cNvSpPr/>
          <p:nvPr/>
        </p:nvSpPr>
        <p:spPr>
          <a:xfrm>
            <a:off x="2590035" y="48982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0F6F9E5-A49A-E14B-5EA9-4154CC7A17F9}"/>
              </a:ext>
            </a:extLst>
          </p:cNvPr>
          <p:cNvSpPr/>
          <p:nvPr/>
        </p:nvSpPr>
        <p:spPr>
          <a:xfrm>
            <a:off x="2764741" y="48982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D350465A-A2D9-D45F-C78F-B62E9BC93C69}"/>
              </a:ext>
            </a:extLst>
          </p:cNvPr>
          <p:cNvSpPr/>
          <p:nvPr/>
        </p:nvSpPr>
        <p:spPr>
          <a:xfrm>
            <a:off x="2065914" y="48982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CAA47A58-8D3F-B21B-77B3-ADCC5EE9E0F2}"/>
              </a:ext>
            </a:extLst>
          </p:cNvPr>
          <p:cNvSpPr/>
          <p:nvPr/>
        </p:nvSpPr>
        <p:spPr>
          <a:xfrm>
            <a:off x="1904310" y="48982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5F3A9CE-7B8B-1C70-9324-26F04E802B6E}"/>
              </a:ext>
            </a:extLst>
          </p:cNvPr>
          <p:cNvSpPr/>
          <p:nvPr/>
        </p:nvSpPr>
        <p:spPr>
          <a:xfrm>
            <a:off x="2939448" y="489826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CBFC39F-BFEB-52A6-35EC-D6BEDFE4FC39}"/>
              </a:ext>
            </a:extLst>
          </p:cNvPr>
          <p:cNvSpPr/>
          <p:nvPr/>
        </p:nvSpPr>
        <p:spPr>
          <a:xfrm>
            <a:off x="2240621" y="508332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3C5AED3-D6F6-82F1-962D-795E26184123}"/>
              </a:ext>
            </a:extLst>
          </p:cNvPr>
          <p:cNvSpPr/>
          <p:nvPr/>
        </p:nvSpPr>
        <p:spPr>
          <a:xfrm>
            <a:off x="2415328" y="508332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A956958-40C3-BBBE-01DF-0D4482122B1E}"/>
              </a:ext>
            </a:extLst>
          </p:cNvPr>
          <p:cNvSpPr/>
          <p:nvPr/>
        </p:nvSpPr>
        <p:spPr>
          <a:xfrm>
            <a:off x="2590035" y="508332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F864055-D111-686E-DCAA-F954AD6004D2}"/>
              </a:ext>
            </a:extLst>
          </p:cNvPr>
          <p:cNvSpPr/>
          <p:nvPr/>
        </p:nvSpPr>
        <p:spPr>
          <a:xfrm>
            <a:off x="2764741" y="508332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C7484F2-4DC7-8F4E-A691-0B8F28D6999A}"/>
              </a:ext>
            </a:extLst>
          </p:cNvPr>
          <p:cNvSpPr/>
          <p:nvPr/>
        </p:nvSpPr>
        <p:spPr>
          <a:xfrm>
            <a:off x="2065914" y="508332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7D60123-D587-CF17-62EC-96C3E9030D40}"/>
              </a:ext>
            </a:extLst>
          </p:cNvPr>
          <p:cNvSpPr/>
          <p:nvPr/>
        </p:nvSpPr>
        <p:spPr>
          <a:xfrm>
            <a:off x="1904310" y="508332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682EF6C-5EFC-4562-0210-7D1AFC99D969}"/>
              </a:ext>
            </a:extLst>
          </p:cNvPr>
          <p:cNvSpPr/>
          <p:nvPr/>
        </p:nvSpPr>
        <p:spPr>
          <a:xfrm>
            <a:off x="2939448" y="5083329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336635A-7492-5F66-416D-8B1710612810}"/>
              </a:ext>
            </a:extLst>
          </p:cNvPr>
          <p:cNvSpPr/>
          <p:nvPr/>
        </p:nvSpPr>
        <p:spPr>
          <a:xfrm>
            <a:off x="2237591" y="526839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EBA1920-4FD5-B75D-D38D-0436AC0372E7}"/>
              </a:ext>
            </a:extLst>
          </p:cNvPr>
          <p:cNvSpPr/>
          <p:nvPr/>
        </p:nvSpPr>
        <p:spPr>
          <a:xfrm>
            <a:off x="2412298" y="526839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6D98CE6-674B-0A8E-96EA-FFD9B121F6DC}"/>
              </a:ext>
            </a:extLst>
          </p:cNvPr>
          <p:cNvSpPr/>
          <p:nvPr/>
        </p:nvSpPr>
        <p:spPr>
          <a:xfrm>
            <a:off x="2587005" y="526839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B43CA5D-2D46-3E59-FD4D-9E34F8F9E3BB}"/>
              </a:ext>
            </a:extLst>
          </p:cNvPr>
          <p:cNvSpPr/>
          <p:nvPr/>
        </p:nvSpPr>
        <p:spPr>
          <a:xfrm>
            <a:off x="2761711" y="526839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DE6D3EA1-FFEC-79CA-09C0-FFCBBAF8EA61}"/>
              </a:ext>
            </a:extLst>
          </p:cNvPr>
          <p:cNvSpPr/>
          <p:nvPr/>
        </p:nvSpPr>
        <p:spPr>
          <a:xfrm>
            <a:off x="2062884" y="526839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B5895B9-1E28-2E23-9D4E-1103D0FE05E3}"/>
              </a:ext>
            </a:extLst>
          </p:cNvPr>
          <p:cNvSpPr/>
          <p:nvPr/>
        </p:nvSpPr>
        <p:spPr>
          <a:xfrm>
            <a:off x="1901280" y="526839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23DA7F40-781F-E762-86A4-C0C777AB75C2}"/>
              </a:ext>
            </a:extLst>
          </p:cNvPr>
          <p:cNvSpPr/>
          <p:nvPr/>
        </p:nvSpPr>
        <p:spPr>
          <a:xfrm>
            <a:off x="2936418" y="5268394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2EBDE6E5-3A61-211F-651C-8987E6EFC9C9}"/>
              </a:ext>
            </a:extLst>
          </p:cNvPr>
          <p:cNvSpPr/>
          <p:nvPr/>
        </p:nvSpPr>
        <p:spPr>
          <a:xfrm>
            <a:off x="2237591" y="544904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2AFBD14-2E56-038E-BBED-7E8B586A841D}"/>
              </a:ext>
            </a:extLst>
          </p:cNvPr>
          <p:cNvSpPr/>
          <p:nvPr/>
        </p:nvSpPr>
        <p:spPr>
          <a:xfrm>
            <a:off x="2412298" y="544904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7CF7D00F-DF5F-FC69-1F10-CDBFFFE1C3A0}"/>
              </a:ext>
            </a:extLst>
          </p:cNvPr>
          <p:cNvSpPr/>
          <p:nvPr/>
        </p:nvSpPr>
        <p:spPr>
          <a:xfrm>
            <a:off x="2587005" y="544904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B919E8F8-9EDF-E6B6-14DB-9E704CFE4A39}"/>
              </a:ext>
            </a:extLst>
          </p:cNvPr>
          <p:cNvSpPr/>
          <p:nvPr/>
        </p:nvSpPr>
        <p:spPr>
          <a:xfrm>
            <a:off x="2761711" y="544904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6ABB799-E640-357B-2060-E94690FE5867}"/>
              </a:ext>
            </a:extLst>
          </p:cNvPr>
          <p:cNvSpPr/>
          <p:nvPr/>
        </p:nvSpPr>
        <p:spPr>
          <a:xfrm>
            <a:off x="2062884" y="544904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2BEF58C0-2314-CE3D-A544-6C200FDF24F3}"/>
              </a:ext>
            </a:extLst>
          </p:cNvPr>
          <p:cNvSpPr/>
          <p:nvPr/>
        </p:nvSpPr>
        <p:spPr>
          <a:xfrm>
            <a:off x="1901280" y="544904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9169089D-4237-D5B0-230B-33DCDD664A4C}"/>
              </a:ext>
            </a:extLst>
          </p:cNvPr>
          <p:cNvSpPr/>
          <p:nvPr/>
        </p:nvSpPr>
        <p:spPr>
          <a:xfrm>
            <a:off x="2936418" y="544904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96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24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40489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53305"/>
              </p:ext>
            </p:extLst>
          </p:nvPr>
        </p:nvGraphicFramePr>
        <p:xfrm>
          <a:off x="5970494" y="3811591"/>
          <a:ext cx="7172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2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cxnSpLocks/>
            <a:stCxn id="18" idx="1"/>
            <a:endCxn id="18" idx="3"/>
          </p:cNvCxnSpPr>
          <p:nvPr/>
        </p:nvCxnSpPr>
        <p:spPr>
          <a:xfrm>
            <a:off x="5970494" y="4390711"/>
            <a:ext cx="7172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24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29000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474839"/>
            <a:ext cx="2753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96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833550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316128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11951" y="4137839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96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81354"/>
              </p:ext>
            </p:extLst>
          </p:nvPr>
        </p:nvGraphicFramePr>
        <p:xfrm>
          <a:off x="1556576" y="162564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531858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9158347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94218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30787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042116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3190228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321619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426032"/>
              </p:ext>
            </p:extLst>
          </p:nvPr>
        </p:nvGraphicFramePr>
        <p:xfrm>
          <a:off x="5312697" y="1624090"/>
          <a:ext cx="2845344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66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12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266434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266434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439922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439922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613410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613410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6898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6898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2092946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2092946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932469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932469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2960386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2960386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133875" y="384752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133875" y="402462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266723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440211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613699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787188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2093235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932758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2960676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134164" y="420172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266723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440211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613699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787188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2093235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932758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2960676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134164" y="437082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267013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440501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613989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787477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2093524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933048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2960965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134453" y="455405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FE3E864-5618-0433-7B6E-3E765F961D99}"/>
              </a:ext>
            </a:extLst>
          </p:cNvPr>
          <p:cNvSpPr/>
          <p:nvPr/>
        </p:nvSpPr>
        <p:spPr>
          <a:xfrm>
            <a:off x="2267302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6EC2F9-31BB-59FB-7F2D-FDD6835A026C}"/>
              </a:ext>
            </a:extLst>
          </p:cNvPr>
          <p:cNvSpPr/>
          <p:nvPr/>
        </p:nvSpPr>
        <p:spPr>
          <a:xfrm>
            <a:off x="2440790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22BAC0-8826-C804-98A3-136F819114F2}"/>
              </a:ext>
            </a:extLst>
          </p:cNvPr>
          <p:cNvSpPr/>
          <p:nvPr/>
        </p:nvSpPr>
        <p:spPr>
          <a:xfrm>
            <a:off x="2614278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C8EBEE9-C63A-337A-01F8-B0EA6B850E74}"/>
              </a:ext>
            </a:extLst>
          </p:cNvPr>
          <p:cNvSpPr/>
          <p:nvPr/>
        </p:nvSpPr>
        <p:spPr>
          <a:xfrm>
            <a:off x="2787766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74BCAD9-1AEA-D349-DDBA-A4EBDCBF5255}"/>
              </a:ext>
            </a:extLst>
          </p:cNvPr>
          <p:cNvSpPr/>
          <p:nvPr/>
        </p:nvSpPr>
        <p:spPr>
          <a:xfrm>
            <a:off x="2093814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B98720B-05CF-3358-BCFA-40863ADFA883}"/>
              </a:ext>
            </a:extLst>
          </p:cNvPr>
          <p:cNvSpPr/>
          <p:nvPr/>
        </p:nvSpPr>
        <p:spPr>
          <a:xfrm>
            <a:off x="1933337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97F6798-21D4-1FC5-AAA6-B845AC4C4E1A}"/>
              </a:ext>
            </a:extLst>
          </p:cNvPr>
          <p:cNvSpPr/>
          <p:nvPr/>
        </p:nvSpPr>
        <p:spPr>
          <a:xfrm>
            <a:off x="2961255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CC2F40-1984-0481-5D98-1FFC89B92821}"/>
              </a:ext>
            </a:extLst>
          </p:cNvPr>
          <p:cNvSpPr/>
          <p:nvPr/>
        </p:nvSpPr>
        <p:spPr>
          <a:xfrm>
            <a:off x="3134743" y="369304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FDAF457-BD80-2233-8D7F-B64B1D649F9D}"/>
              </a:ext>
            </a:extLst>
          </p:cNvPr>
          <p:cNvSpPr/>
          <p:nvPr/>
        </p:nvSpPr>
        <p:spPr>
          <a:xfrm>
            <a:off x="2267302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F923A3E-7E1F-F9C3-396A-A9530D1EC825}"/>
              </a:ext>
            </a:extLst>
          </p:cNvPr>
          <p:cNvSpPr/>
          <p:nvPr/>
        </p:nvSpPr>
        <p:spPr>
          <a:xfrm>
            <a:off x="2440790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A33D025-AD32-22EF-7210-B918AD67ABE7}"/>
              </a:ext>
            </a:extLst>
          </p:cNvPr>
          <p:cNvSpPr/>
          <p:nvPr/>
        </p:nvSpPr>
        <p:spPr>
          <a:xfrm>
            <a:off x="2614278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EA38A05-9496-3903-1BCD-394F3DCACAD3}"/>
              </a:ext>
            </a:extLst>
          </p:cNvPr>
          <p:cNvSpPr/>
          <p:nvPr/>
        </p:nvSpPr>
        <p:spPr>
          <a:xfrm>
            <a:off x="2787766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C1EF8E1-6A7C-BF31-1DC7-7CDD9EE5395F}"/>
              </a:ext>
            </a:extLst>
          </p:cNvPr>
          <p:cNvSpPr/>
          <p:nvPr/>
        </p:nvSpPr>
        <p:spPr>
          <a:xfrm>
            <a:off x="2093814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94C7E77-9D70-DF49-7695-7C60F96344B3}"/>
              </a:ext>
            </a:extLst>
          </p:cNvPr>
          <p:cNvSpPr/>
          <p:nvPr/>
        </p:nvSpPr>
        <p:spPr>
          <a:xfrm>
            <a:off x="1933337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92DDB67-CECB-8EBB-DA5C-B564B41F326F}"/>
              </a:ext>
            </a:extLst>
          </p:cNvPr>
          <p:cNvSpPr/>
          <p:nvPr/>
        </p:nvSpPr>
        <p:spPr>
          <a:xfrm>
            <a:off x="2961255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9231E95-4C03-0712-85FE-783955C5F675}"/>
              </a:ext>
            </a:extLst>
          </p:cNvPr>
          <p:cNvSpPr/>
          <p:nvPr/>
        </p:nvSpPr>
        <p:spPr>
          <a:xfrm>
            <a:off x="3134743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38D63AE-B2B2-3D48-6488-A9831AD6B740}"/>
              </a:ext>
            </a:extLst>
          </p:cNvPr>
          <p:cNvSpPr/>
          <p:nvPr/>
        </p:nvSpPr>
        <p:spPr>
          <a:xfrm>
            <a:off x="2267591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7EA83BA-6480-0AED-944B-2E537FF7E841}"/>
              </a:ext>
            </a:extLst>
          </p:cNvPr>
          <p:cNvSpPr/>
          <p:nvPr/>
        </p:nvSpPr>
        <p:spPr>
          <a:xfrm>
            <a:off x="2441079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654412C-C408-877D-04E0-97EA341B963E}"/>
              </a:ext>
            </a:extLst>
          </p:cNvPr>
          <p:cNvSpPr/>
          <p:nvPr/>
        </p:nvSpPr>
        <p:spPr>
          <a:xfrm>
            <a:off x="2614568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841877F-7BF1-DA3C-387E-09084817C8C7}"/>
              </a:ext>
            </a:extLst>
          </p:cNvPr>
          <p:cNvSpPr/>
          <p:nvPr/>
        </p:nvSpPr>
        <p:spPr>
          <a:xfrm>
            <a:off x="2788056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86B385DF-C011-ACAA-247F-75749A52A13E}"/>
              </a:ext>
            </a:extLst>
          </p:cNvPr>
          <p:cNvSpPr/>
          <p:nvPr/>
        </p:nvSpPr>
        <p:spPr>
          <a:xfrm>
            <a:off x="2094103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F3208C0-1FAE-66EA-90E2-A64A309CBC33}"/>
              </a:ext>
            </a:extLst>
          </p:cNvPr>
          <p:cNvSpPr/>
          <p:nvPr/>
        </p:nvSpPr>
        <p:spPr>
          <a:xfrm>
            <a:off x="1933626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1D23932-F2CA-561E-DFFA-E371216B8C8D}"/>
              </a:ext>
            </a:extLst>
          </p:cNvPr>
          <p:cNvSpPr/>
          <p:nvPr/>
        </p:nvSpPr>
        <p:spPr>
          <a:xfrm>
            <a:off x="2961544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B300776-220B-2F90-44AE-D5140656DB87}"/>
              </a:ext>
            </a:extLst>
          </p:cNvPr>
          <p:cNvSpPr/>
          <p:nvPr/>
        </p:nvSpPr>
        <p:spPr>
          <a:xfrm>
            <a:off x="3135032" y="353857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8285C54-E1BB-0F63-8DD9-A78FE787779D}"/>
              </a:ext>
            </a:extLst>
          </p:cNvPr>
          <p:cNvSpPr/>
          <p:nvPr/>
        </p:nvSpPr>
        <p:spPr>
          <a:xfrm>
            <a:off x="2276180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B86D916-B62F-2C79-BC5C-95F81A4B559A}"/>
              </a:ext>
            </a:extLst>
          </p:cNvPr>
          <p:cNvSpPr/>
          <p:nvPr/>
        </p:nvSpPr>
        <p:spPr>
          <a:xfrm>
            <a:off x="2449668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8541488-0786-2370-BAA3-CCF385CA6CA8}"/>
              </a:ext>
            </a:extLst>
          </p:cNvPr>
          <p:cNvSpPr/>
          <p:nvPr/>
        </p:nvSpPr>
        <p:spPr>
          <a:xfrm>
            <a:off x="2623156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23998E7-BBF8-7706-66E1-A3A2382A909E}"/>
              </a:ext>
            </a:extLst>
          </p:cNvPr>
          <p:cNvSpPr/>
          <p:nvPr/>
        </p:nvSpPr>
        <p:spPr>
          <a:xfrm>
            <a:off x="2796644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19F2A05-BEB2-C4E2-A8C1-89E3FE3CBB09}"/>
              </a:ext>
            </a:extLst>
          </p:cNvPr>
          <p:cNvSpPr/>
          <p:nvPr/>
        </p:nvSpPr>
        <p:spPr>
          <a:xfrm>
            <a:off x="2102692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75FC655-0E57-856C-C0D4-B839E6DCA12C}"/>
              </a:ext>
            </a:extLst>
          </p:cNvPr>
          <p:cNvSpPr/>
          <p:nvPr/>
        </p:nvSpPr>
        <p:spPr>
          <a:xfrm>
            <a:off x="1942215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B6834B52-6101-4EC7-008B-74655FE32394}"/>
              </a:ext>
            </a:extLst>
          </p:cNvPr>
          <p:cNvSpPr/>
          <p:nvPr/>
        </p:nvSpPr>
        <p:spPr>
          <a:xfrm>
            <a:off x="2970133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3E7986C-B188-2D6A-7655-7277C2274097}"/>
              </a:ext>
            </a:extLst>
          </p:cNvPr>
          <p:cNvSpPr/>
          <p:nvPr/>
        </p:nvSpPr>
        <p:spPr>
          <a:xfrm>
            <a:off x="3143621" y="4888789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ACCC211-D0FF-E310-FE85-FFFD63A617F6}"/>
              </a:ext>
            </a:extLst>
          </p:cNvPr>
          <p:cNvSpPr/>
          <p:nvPr/>
        </p:nvSpPr>
        <p:spPr>
          <a:xfrm>
            <a:off x="2276180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38CCC20-6BF4-A867-ECBA-DD6640AC2A16}"/>
              </a:ext>
            </a:extLst>
          </p:cNvPr>
          <p:cNvSpPr/>
          <p:nvPr/>
        </p:nvSpPr>
        <p:spPr>
          <a:xfrm>
            <a:off x="2449668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F1C409D-A21A-2072-0253-0EF1B92CACF9}"/>
              </a:ext>
            </a:extLst>
          </p:cNvPr>
          <p:cNvSpPr/>
          <p:nvPr/>
        </p:nvSpPr>
        <p:spPr>
          <a:xfrm>
            <a:off x="2623156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52BE584-FB1D-E29C-06A0-4A926ED6EFD9}"/>
              </a:ext>
            </a:extLst>
          </p:cNvPr>
          <p:cNvSpPr/>
          <p:nvPr/>
        </p:nvSpPr>
        <p:spPr>
          <a:xfrm>
            <a:off x="2796644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B7B0B929-6E65-B53C-A480-D3BB36D69A2B}"/>
              </a:ext>
            </a:extLst>
          </p:cNvPr>
          <p:cNvSpPr/>
          <p:nvPr/>
        </p:nvSpPr>
        <p:spPr>
          <a:xfrm>
            <a:off x="2102692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95F0858-0994-08D7-1B91-34BD599BE32C}"/>
              </a:ext>
            </a:extLst>
          </p:cNvPr>
          <p:cNvSpPr/>
          <p:nvPr/>
        </p:nvSpPr>
        <p:spPr>
          <a:xfrm>
            <a:off x="1942215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DAA840F-5487-A692-4B76-F793C91FA962}"/>
              </a:ext>
            </a:extLst>
          </p:cNvPr>
          <p:cNvSpPr/>
          <p:nvPr/>
        </p:nvSpPr>
        <p:spPr>
          <a:xfrm>
            <a:off x="2970133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A7FA895-ABB4-D4AB-A123-795041FF7D3F}"/>
              </a:ext>
            </a:extLst>
          </p:cNvPr>
          <p:cNvSpPr/>
          <p:nvPr/>
        </p:nvSpPr>
        <p:spPr>
          <a:xfrm>
            <a:off x="3143621" y="506880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F8842A6-7A4E-955E-34CC-4D1CF00B1A6A}"/>
              </a:ext>
            </a:extLst>
          </p:cNvPr>
          <p:cNvSpPr/>
          <p:nvPr/>
        </p:nvSpPr>
        <p:spPr>
          <a:xfrm>
            <a:off x="2266434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70CCC8C5-EC4A-25C5-FC91-98D22C78CA07}"/>
              </a:ext>
            </a:extLst>
          </p:cNvPr>
          <p:cNvSpPr/>
          <p:nvPr/>
        </p:nvSpPr>
        <p:spPr>
          <a:xfrm>
            <a:off x="2439922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C09ECC4-686D-D151-FE7C-DB53FCE7F699}"/>
              </a:ext>
            </a:extLst>
          </p:cNvPr>
          <p:cNvSpPr/>
          <p:nvPr/>
        </p:nvSpPr>
        <p:spPr>
          <a:xfrm>
            <a:off x="2613410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E391778-D676-3994-C121-89A5F644C42F}"/>
              </a:ext>
            </a:extLst>
          </p:cNvPr>
          <p:cNvSpPr/>
          <p:nvPr/>
        </p:nvSpPr>
        <p:spPr>
          <a:xfrm>
            <a:off x="2786898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C2B5102-BA9F-0284-489C-7049D39616C4}"/>
              </a:ext>
            </a:extLst>
          </p:cNvPr>
          <p:cNvSpPr/>
          <p:nvPr/>
        </p:nvSpPr>
        <p:spPr>
          <a:xfrm>
            <a:off x="2092946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43381AA6-01E0-B107-6555-3244CBBEEFBB}"/>
              </a:ext>
            </a:extLst>
          </p:cNvPr>
          <p:cNvSpPr/>
          <p:nvPr/>
        </p:nvSpPr>
        <p:spPr>
          <a:xfrm>
            <a:off x="1932469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9EC6545-7E4B-3A54-2774-66FEB2535DB1}"/>
              </a:ext>
            </a:extLst>
          </p:cNvPr>
          <p:cNvSpPr/>
          <p:nvPr/>
        </p:nvSpPr>
        <p:spPr>
          <a:xfrm>
            <a:off x="2960387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2373186-113D-A3E8-6898-371E089841B1}"/>
              </a:ext>
            </a:extLst>
          </p:cNvPr>
          <p:cNvSpPr/>
          <p:nvPr/>
        </p:nvSpPr>
        <p:spPr>
          <a:xfrm>
            <a:off x="3133875" y="5252642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CE6F679D-AB84-336F-B807-1514341C4DB7}"/>
              </a:ext>
            </a:extLst>
          </p:cNvPr>
          <p:cNvSpPr/>
          <p:nvPr/>
        </p:nvSpPr>
        <p:spPr>
          <a:xfrm>
            <a:off x="2266434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9E681B2-C06E-F0FA-1FEA-8644AD58E59B}"/>
              </a:ext>
            </a:extLst>
          </p:cNvPr>
          <p:cNvSpPr/>
          <p:nvPr/>
        </p:nvSpPr>
        <p:spPr>
          <a:xfrm>
            <a:off x="2439922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B27BBA48-3D97-F78F-D3F3-498F6D1A208F}"/>
              </a:ext>
            </a:extLst>
          </p:cNvPr>
          <p:cNvSpPr/>
          <p:nvPr/>
        </p:nvSpPr>
        <p:spPr>
          <a:xfrm>
            <a:off x="2613410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167D40-1836-130F-51C5-1F1BC6B55798}"/>
              </a:ext>
            </a:extLst>
          </p:cNvPr>
          <p:cNvSpPr/>
          <p:nvPr/>
        </p:nvSpPr>
        <p:spPr>
          <a:xfrm>
            <a:off x="2786898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96FA159-F3BA-CC84-7A1D-537C63A1C944}"/>
              </a:ext>
            </a:extLst>
          </p:cNvPr>
          <p:cNvSpPr/>
          <p:nvPr/>
        </p:nvSpPr>
        <p:spPr>
          <a:xfrm>
            <a:off x="2092946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0A9D134-19B9-4AD9-F27E-D2CEA6A2E680}"/>
              </a:ext>
            </a:extLst>
          </p:cNvPr>
          <p:cNvSpPr/>
          <p:nvPr/>
        </p:nvSpPr>
        <p:spPr>
          <a:xfrm>
            <a:off x="1932469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EB9ADD03-BD7F-2097-B923-FC396BCBD345}"/>
              </a:ext>
            </a:extLst>
          </p:cNvPr>
          <p:cNvSpPr/>
          <p:nvPr/>
        </p:nvSpPr>
        <p:spPr>
          <a:xfrm>
            <a:off x="2960387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AF00FE7A-5AA3-CF24-7E27-CE487E3EC171}"/>
              </a:ext>
            </a:extLst>
          </p:cNvPr>
          <p:cNvSpPr/>
          <p:nvPr/>
        </p:nvSpPr>
        <p:spPr>
          <a:xfrm>
            <a:off x="3133875" y="5441604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</a:rPr>
              <a:t>__ x 12 = 108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474839"/>
            <a:ext cx="2847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108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002628"/>
              </p:ext>
            </p:extLst>
          </p:nvPr>
        </p:nvGraphicFramePr>
        <p:xfrm>
          <a:off x="1998470" y="3811591"/>
          <a:ext cx="103409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9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98470" y="4390711"/>
            <a:ext cx="10340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130225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3" y="4175693"/>
            <a:ext cx="158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108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311256"/>
              </p:ext>
            </p:extLst>
          </p:nvPr>
        </p:nvGraphicFramePr>
        <p:xfrm>
          <a:off x="1366576" y="1691322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297666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697495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243594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554875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4049226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056244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499285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296681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800055"/>
              </p:ext>
            </p:extLst>
          </p:nvPr>
        </p:nvGraphicFramePr>
        <p:xfrm>
          <a:off x="5303819" y="1682520"/>
          <a:ext cx="2987415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93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12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130598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130598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310526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310526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490453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490453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670380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670380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950671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950671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784239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784239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2850307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2850307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030233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030233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210160" y="369273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210160" y="387696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130899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310826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490752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670679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950972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784540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2850607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3030534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210461" y="406119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2131199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311126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491053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670980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951271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784839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2850907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3030834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210760" y="424542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2135482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315409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495336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675263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955555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789123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2855190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3035117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215044" y="4421318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C5CA379-A773-78F7-7407-6E063AF99F7A}"/>
              </a:ext>
            </a:extLst>
          </p:cNvPr>
          <p:cNvSpPr/>
          <p:nvPr/>
        </p:nvSpPr>
        <p:spPr>
          <a:xfrm>
            <a:off x="2135782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CB6900F-3CCE-AB87-6CDF-C19D870EB429}"/>
              </a:ext>
            </a:extLst>
          </p:cNvPr>
          <p:cNvSpPr/>
          <p:nvPr/>
        </p:nvSpPr>
        <p:spPr>
          <a:xfrm>
            <a:off x="2315709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BD2F80C-5211-C036-66F5-A941A5441FC8}"/>
              </a:ext>
            </a:extLst>
          </p:cNvPr>
          <p:cNvSpPr/>
          <p:nvPr/>
        </p:nvSpPr>
        <p:spPr>
          <a:xfrm>
            <a:off x="2495636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5DE138-8D39-EDE2-2A4B-DD6FC825A4AA}"/>
              </a:ext>
            </a:extLst>
          </p:cNvPr>
          <p:cNvSpPr/>
          <p:nvPr/>
        </p:nvSpPr>
        <p:spPr>
          <a:xfrm>
            <a:off x="2675563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A48DC3C-0DB1-E107-ADD1-0B6A45D056F9}"/>
              </a:ext>
            </a:extLst>
          </p:cNvPr>
          <p:cNvSpPr/>
          <p:nvPr/>
        </p:nvSpPr>
        <p:spPr>
          <a:xfrm>
            <a:off x="1955856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20DE23B-49EA-FA9D-FF10-AE49DD5B74A3}"/>
              </a:ext>
            </a:extLst>
          </p:cNvPr>
          <p:cNvSpPr/>
          <p:nvPr/>
        </p:nvSpPr>
        <p:spPr>
          <a:xfrm>
            <a:off x="1789422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97295A7-F178-B22F-18F6-3223E9F32388}"/>
              </a:ext>
            </a:extLst>
          </p:cNvPr>
          <p:cNvSpPr/>
          <p:nvPr/>
        </p:nvSpPr>
        <p:spPr>
          <a:xfrm>
            <a:off x="2855490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8BD1CA-97CB-E2C7-85FC-BB144EE8AF14}"/>
              </a:ext>
            </a:extLst>
          </p:cNvPr>
          <p:cNvSpPr/>
          <p:nvPr/>
        </p:nvSpPr>
        <p:spPr>
          <a:xfrm>
            <a:off x="3035417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F13626-6C9B-36C2-CF8B-8F29CCD0FB48}"/>
              </a:ext>
            </a:extLst>
          </p:cNvPr>
          <p:cNvSpPr/>
          <p:nvPr/>
        </p:nvSpPr>
        <p:spPr>
          <a:xfrm>
            <a:off x="3215345" y="4586953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D0B7529-C521-EB62-E1AC-635DC2240BAD}"/>
              </a:ext>
            </a:extLst>
          </p:cNvPr>
          <p:cNvSpPr/>
          <p:nvPr/>
        </p:nvSpPr>
        <p:spPr>
          <a:xfrm>
            <a:off x="2131199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AA20C2B-9703-2207-CACB-53BAE277E0EF}"/>
              </a:ext>
            </a:extLst>
          </p:cNvPr>
          <p:cNvSpPr/>
          <p:nvPr/>
        </p:nvSpPr>
        <p:spPr>
          <a:xfrm>
            <a:off x="2311126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755226A-E1F3-DCA8-C205-3091995180BD}"/>
              </a:ext>
            </a:extLst>
          </p:cNvPr>
          <p:cNvSpPr/>
          <p:nvPr/>
        </p:nvSpPr>
        <p:spPr>
          <a:xfrm>
            <a:off x="2491053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02C6B21-FF87-8B7E-9AEB-0B9DA95D800C}"/>
              </a:ext>
            </a:extLst>
          </p:cNvPr>
          <p:cNvSpPr/>
          <p:nvPr/>
        </p:nvSpPr>
        <p:spPr>
          <a:xfrm>
            <a:off x="2670980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6D45085-1B3B-4C27-6E22-294C44EB6BD6}"/>
              </a:ext>
            </a:extLst>
          </p:cNvPr>
          <p:cNvSpPr/>
          <p:nvPr/>
        </p:nvSpPr>
        <p:spPr>
          <a:xfrm>
            <a:off x="1951271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D6C7DE9-AE3F-2C2D-FF45-DB0E2B99CD26}"/>
              </a:ext>
            </a:extLst>
          </p:cNvPr>
          <p:cNvSpPr/>
          <p:nvPr/>
        </p:nvSpPr>
        <p:spPr>
          <a:xfrm>
            <a:off x="1784839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6CCCF43-BCE8-4626-7B1D-776E7B86CB55}"/>
              </a:ext>
            </a:extLst>
          </p:cNvPr>
          <p:cNvSpPr/>
          <p:nvPr/>
        </p:nvSpPr>
        <p:spPr>
          <a:xfrm>
            <a:off x="2850907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BA78A6C-EB04-E3CC-3019-2BA9FAFF62EA}"/>
              </a:ext>
            </a:extLst>
          </p:cNvPr>
          <p:cNvSpPr/>
          <p:nvPr/>
        </p:nvSpPr>
        <p:spPr>
          <a:xfrm>
            <a:off x="3030834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8274B84-6549-B786-F70D-87BF742DE11C}"/>
              </a:ext>
            </a:extLst>
          </p:cNvPr>
          <p:cNvSpPr/>
          <p:nvPr/>
        </p:nvSpPr>
        <p:spPr>
          <a:xfrm>
            <a:off x="3210760" y="352197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6C523B4-270A-9C2F-F9BA-B8091FBDD331}"/>
              </a:ext>
            </a:extLst>
          </p:cNvPr>
          <p:cNvSpPr/>
          <p:nvPr/>
        </p:nvSpPr>
        <p:spPr>
          <a:xfrm>
            <a:off x="2130599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121E7DE-3C3E-32A8-250C-5F037CF0C605}"/>
              </a:ext>
            </a:extLst>
          </p:cNvPr>
          <p:cNvSpPr/>
          <p:nvPr/>
        </p:nvSpPr>
        <p:spPr>
          <a:xfrm>
            <a:off x="2310526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DB3D978-4E4E-7DDB-AC74-447EA4FAEA77}"/>
              </a:ext>
            </a:extLst>
          </p:cNvPr>
          <p:cNvSpPr/>
          <p:nvPr/>
        </p:nvSpPr>
        <p:spPr>
          <a:xfrm>
            <a:off x="2490453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EA01434-B15D-03C1-2D99-13A38F730F9A}"/>
              </a:ext>
            </a:extLst>
          </p:cNvPr>
          <p:cNvSpPr/>
          <p:nvPr/>
        </p:nvSpPr>
        <p:spPr>
          <a:xfrm>
            <a:off x="2670380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A18A73B-FA84-127B-3624-EA1BE4B6197D}"/>
              </a:ext>
            </a:extLst>
          </p:cNvPr>
          <p:cNvSpPr/>
          <p:nvPr/>
        </p:nvSpPr>
        <p:spPr>
          <a:xfrm>
            <a:off x="1950672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BF88B887-B381-55EA-3395-89CD8E47344C}"/>
              </a:ext>
            </a:extLst>
          </p:cNvPr>
          <p:cNvSpPr/>
          <p:nvPr/>
        </p:nvSpPr>
        <p:spPr>
          <a:xfrm>
            <a:off x="1784239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523927B-1E7C-9FB9-AFB0-5D07DD898D75}"/>
              </a:ext>
            </a:extLst>
          </p:cNvPr>
          <p:cNvSpPr/>
          <p:nvPr/>
        </p:nvSpPr>
        <p:spPr>
          <a:xfrm>
            <a:off x="2850307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C421B0A-0BAF-8892-8E25-B8B154BB24DD}"/>
              </a:ext>
            </a:extLst>
          </p:cNvPr>
          <p:cNvSpPr/>
          <p:nvPr/>
        </p:nvSpPr>
        <p:spPr>
          <a:xfrm>
            <a:off x="3030233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0C9E430-A2F8-2F44-C958-3CB59EA87B9A}"/>
              </a:ext>
            </a:extLst>
          </p:cNvPr>
          <p:cNvSpPr/>
          <p:nvPr/>
        </p:nvSpPr>
        <p:spPr>
          <a:xfrm>
            <a:off x="3210161" y="47711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AA08BB-3663-074B-382E-8DA8C4C500AC}"/>
              </a:ext>
            </a:extLst>
          </p:cNvPr>
          <p:cNvSpPr/>
          <p:nvPr/>
        </p:nvSpPr>
        <p:spPr>
          <a:xfrm>
            <a:off x="2131198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32B81CEE-009E-02C3-2377-6D0B1F15C554}"/>
              </a:ext>
            </a:extLst>
          </p:cNvPr>
          <p:cNvSpPr/>
          <p:nvPr/>
        </p:nvSpPr>
        <p:spPr>
          <a:xfrm>
            <a:off x="2311125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CB7E70-8803-50AE-F311-26C519260CED}"/>
              </a:ext>
            </a:extLst>
          </p:cNvPr>
          <p:cNvSpPr/>
          <p:nvPr/>
        </p:nvSpPr>
        <p:spPr>
          <a:xfrm>
            <a:off x="2491052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9852988D-AED3-4F8D-3BB2-86F8B1021404}"/>
              </a:ext>
            </a:extLst>
          </p:cNvPr>
          <p:cNvSpPr/>
          <p:nvPr/>
        </p:nvSpPr>
        <p:spPr>
          <a:xfrm>
            <a:off x="2670979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927AFD4-1D73-2C35-F79B-EEEC7BEF46DE}"/>
              </a:ext>
            </a:extLst>
          </p:cNvPr>
          <p:cNvSpPr/>
          <p:nvPr/>
        </p:nvSpPr>
        <p:spPr>
          <a:xfrm>
            <a:off x="1951271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120B27B-38CE-49DF-E1E7-9061A6E64390}"/>
              </a:ext>
            </a:extLst>
          </p:cNvPr>
          <p:cNvSpPr/>
          <p:nvPr/>
        </p:nvSpPr>
        <p:spPr>
          <a:xfrm>
            <a:off x="1784838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04B1EEE2-7B5D-C316-1B68-222073066220}"/>
              </a:ext>
            </a:extLst>
          </p:cNvPr>
          <p:cNvSpPr/>
          <p:nvPr/>
        </p:nvSpPr>
        <p:spPr>
          <a:xfrm>
            <a:off x="2850906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4F4AEDD-EF1E-A356-F030-AE2860D65268}"/>
              </a:ext>
            </a:extLst>
          </p:cNvPr>
          <p:cNvSpPr/>
          <p:nvPr/>
        </p:nvSpPr>
        <p:spPr>
          <a:xfrm>
            <a:off x="3030833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C1C763F-1219-2494-1B54-36488D61B003}"/>
              </a:ext>
            </a:extLst>
          </p:cNvPr>
          <p:cNvSpPr/>
          <p:nvPr/>
        </p:nvSpPr>
        <p:spPr>
          <a:xfrm>
            <a:off x="3210760" y="493681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AAB66BB9-CE35-AF35-8808-967636BE5D2E}"/>
              </a:ext>
            </a:extLst>
          </p:cNvPr>
          <p:cNvSpPr/>
          <p:nvPr/>
        </p:nvSpPr>
        <p:spPr>
          <a:xfrm>
            <a:off x="2139582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E8A955D1-61D5-1C48-C4C2-D0A6925F5F80}"/>
              </a:ext>
            </a:extLst>
          </p:cNvPr>
          <p:cNvSpPr/>
          <p:nvPr/>
        </p:nvSpPr>
        <p:spPr>
          <a:xfrm>
            <a:off x="2319508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589D550-2D11-C047-1370-EB4A6D0EC2DC}"/>
              </a:ext>
            </a:extLst>
          </p:cNvPr>
          <p:cNvSpPr/>
          <p:nvPr/>
        </p:nvSpPr>
        <p:spPr>
          <a:xfrm>
            <a:off x="2499435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A036E58-EBE8-35DC-29E3-CBF75E04CB32}"/>
              </a:ext>
            </a:extLst>
          </p:cNvPr>
          <p:cNvSpPr/>
          <p:nvPr/>
        </p:nvSpPr>
        <p:spPr>
          <a:xfrm>
            <a:off x="2679362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92BC53A-8058-EFDE-FB7B-F34909DD59C6}"/>
              </a:ext>
            </a:extLst>
          </p:cNvPr>
          <p:cNvSpPr/>
          <p:nvPr/>
        </p:nvSpPr>
        <p:spPr>
          <a:xfrm>
            <a:off x="1959655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6372F89-C59E-8191-FD60-C10609259369}"/>
              </a:ext>
            </a:extLst>
          </p:cNvPr>
          <p:cNvSpPr/>
          <p:nvPr/>
        </p:nvSpPr>
        <p:spPr>
          <a:xfrm>
            <a:off x="1793221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52485BB-D69A-C4B5-C125-10B1349D3E67}"/>
              </a:ext>
            </a:extLst>
          </p:cNvPr>
          <p:cNvSpPr/>
          <p:nvPr/>
        </p:nvSpPr>
        <p:spPr>
          <a:xfrm>
            <a:off x="2859289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583E828-D408-9786-780E-042406F8170E}"/>
              </a:ext>
            </a:extLst>
          </p:cNvPr>
          <p:cNvSpPr/>
          <p:nvPr/>
        </p:nvSpPr>
        <p:spPr>
          <a:xfrm>
            <a:off x="3039216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BCD6009-15E8-E2C8-BC0D-1FDD5E9461F5}"/>
              </a:ext>
            </a:extLst>
          </p:cNvPr>
          <p:cNvSpPr/>
          <p:nvPr/>
        </p:nvSpPr>
        <p:spPr>
          <a:xfrm>
            <a:off x="3219144" y="512917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B4502A6-CAFF-2B2D-32B7-E59B5C2558A4}"/>
              </a:ext>
            </a:extLst>
          </p:cNvPr>
          <p:cNvSpPr/>
          <p:nvPr/>
        </p:nvSpPr>
        <p:spPr>
          <a:xfrm>
            <a:off x="2131198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C177BAA-6C2A-10C1-B44F-EF0F0A9348E0}"/>
              </a:ext>
            </a:extLst>
          </p:cNvPr>
          <p:cNvSpPr/>
          <p:nvPr/>
        </p:nvSpPr>
        <p:spPr>
          <a:xfrm>
            <a:off x="2311124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DF23BFEE-9713-814D-2430-4337F1BBFC08}"/>
              </a:ext>
            </a:extLst>
          </p:cNvPr>
          <p:cNvSpPr/>
          <p:nvPr/>
        </p:nvSpPr>
        <p:spPr>
          <a:xfrm>
            <a:off x="2491051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93E90D39-7BD1-3E4F-EB07-AEFE2BB2A6C2}"/>
              </a:ext>
            </a:extLst>
          </p:cNvPr>
          <p:cNvSpPr/>
          <p:nvPr/>
        </p:nvSpPr>
        <p:spPr>
          <a:xfrm>
            <a:off x="2670978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328721C-3307-ECC4-3377-B230208670DF}"/>
              </a:ext>
            </a:extLst>
          </p:cNvPr>
          <p:cNvSpPr/>
          <p:nvPr/>
        </p:nvSpPr>
        <p:spPr>
          <a:xfrm>
            <a:off x="1951271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E05B82AC-7310-8A5D-CAE4-8214527E039A}"/>
              </a:ext>
            </a:extLst>
          </p:cNvPr>
          <p:cNvSpPr/>
          <p:nvPr/>
        </p:nvSpPr>
        <p:spPr>
          <a:xfrm>
            <a:off x="1784837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1FF99BA-912A-811E-F7F8-EF5ADA5967B8}"/>
              </a:ext>
            </a:extLst>
          </p:cNvPr>
          <p:cNvSpPr/>
          <p:nvPr/>
        </p:nvSpPr>
        <p:spPr>
          <a:xfrm>
            <a:off x="2850905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62A307F9-5526-9D71-8EDE-FAF806ADFEFE}"/>
              </a:ext>
            </a:extLst>
          </p:cNvPr>
          <p:cNvSpPr/>
          <p:nvPr/>
        </p:nvSpPr>
        <p:spPr>
          <a:xfrm>
            <a:off x="3030832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F63E94C-A168-636B-B7B1-5EF6E7220897}"/>
              </a:ext>
            </a:extLst>
          </p:cNvPr>
          <p:cNvSpPr/>
          <p:nvPr/>
        </p:nvSpPr>
        <p:spPr>
          <a:xfrm>
            <a:off x="3210760" y="53050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1500651-65B8-C9EB-F4D5-67AFBAB74BD8}"/>
              </a:ext>
            </a:extLst>
          </p:cNvPr>
          <p:cNvSpPr/>
          <p:nvPr/>
        </p:nvSpPr>
        <p:spPr>
          <a:xfrm>
            <a:off x="2139582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BB87959-5BE6-050C-08EF-ED2E6BBD6840}"/>
              </a:ext>
            </a:extLst>
          </p:cNvPr>
          <p:cNvSpPr/>
          <p:nvPr/>
        </p:nvSpPr>
        <p:spPr>
          <a:xfrm>
            <a:off x="2319508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CA36FB5-0102-B8F6-6DD2-5759F428C292}"/>
              </a:ext>
            </a:extLst>
          </p:cNvPr>
          <p:cNvSpPr/>
          <p:nvPr/>
        </p:nvSpPr>
        <p:spPr>
          <a:xfrm>
            <a:off x="2499435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A4FCAC42-13B5-57F7-EDB6-DA4DE1FF64C5}"/>
              </a:ext>
            </a:extLst>
          </p:cNvPr>
          <p:cNvSpPr/>
          <p:nvPr/>
        </p:nvSpPr>
        <p:spPr>
          <a:xfrm>
            <a:off x="2679362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F914620-7587-E37D-B000-25C8EB29F624}"/>
              </a:ext>
            </a:extLst>
          </p:cNvPr>
          <p:cNvSpPr/>
          <p:nvPr/>
        </p:nvSpPr>
        <p:spPr>
          <a:xfrm>
            <a:off x="1959655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50A9B1C4-E480-E141-27DE-D9D127670BC1}"/>
              </a:ext>
            </a:extLst>
          </p:cNvPr>
          <p:cNvSpPr/>
          <p:nvPr/>
        </p:nvSpPr>
        <p:spPr>
          <a:xfrm>
            <a:off x="1793221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380C15C8-7F40-57E6-B4BC-BBF79D7642AB}"/>
              </a:ext>
            </a:extLst>
          </p:cNvPr>
          <p:cNvSpPr/>
          <p:nvPr/>
        </p:nvSpPr>
        <p:spPr>
          <a:xfrm>
            <a:off x="2859289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F7A3B8AA-113A-7EB5-8A4F-2019717337CF}"/>
              </a:ext>
            </a:extLst>
          </p:cNvPr>
          <p:cNvSpPr/>
          <p:nvPr/>
        </p:nvSpPr>
        <p:spPr>
          <a:xfrm>
            <a:off x="3039216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52D7906-FD88-3852-22CA-3816B14CA117}"/>
              </a:ext>
            </a:extLst>
          </p:cNvPr>
          <p:cNvSpPr/>
          <p:nvPr/>
        </p:nvSpPr>
        <p:spPr>
          <a:xfrm>
            <a:off x="3219144" y="548500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120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120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259344"/>
              </p:ext>
            </p:extLst>
          </p:nvPr>
        </p:nvGraphicFramePr>
        <p:xfrm>
          <a:off x="1926454" y="3811591"/>
          <a:ext cx="1106113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113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26454" y="4390711"/>
            <a:ext cx="110611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35637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11951" y="4175693"/>
            <a:ext cx="1586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120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017656"/>
              </p:ext>
            </p:extLst>
          </p:nvPr>
        </p:nvGraphicFramePr>
        <p:xfrm>
          <a:off x="1556576" y="162564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798122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022208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660928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5111138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646802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000166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120590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01139"/>
              </p:ext>
            </p:extLst>
          </p:nvPr>
        </p:nvGraphicFramePr>
        <p:xfrm>
          <a:off x="5228948" y="1682520"/>
          <a:ext cx="2938500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5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12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8BB7BF4-6E1C-8045-0139-8651983D1D42}"/>
              </a:ext>
            </a:extLst>
          </p:cNvPr>
          <p:cNvSpPr txBox="1"/>
          <p:nvPr/>
        </p:nvSpPr>
        <p:spPr>
          <a:xfrm>
            <a:off x="5228948" y="2060594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12    12    12     12    12    12     12     12    12     12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2039177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2039177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217405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217405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395634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395634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573862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573862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860949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860949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696088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696088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752090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752090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2930318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2930318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108547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108547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286774" y="3905588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286774" y="408807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2039177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217405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395633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573861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860948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696088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752090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2930318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108546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286774" y="425749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2039475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217702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395931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574159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861246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696385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752387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2930615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108844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287072" y="443998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2038879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217108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395336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573565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860652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695790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751792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2930021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108249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286477" y="4619094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6842B99-86B6-A5D9-6290-65A6F8F414F8}"/>
              </a:ext>
            </a:extLst>
          </p:cNvPr>
          <p:cNvSpPr/>
          <p:nvPr/>
        </p:nvSpPr>
        <p:spPr>
          <a:xfrm>
            <a:off x="2039772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F8840A-6344-B2EC-A765-5C4B63659D67}"/>
              </a:ext>
            </a:extLst>
          </p:cNvPr>
          <p:cNvSpPr/>
          <p:nvPr/>
        </p:nvSpPr>
        <p:spPr>
          <a:xfrm>
            <a:off x="2218000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745B1DE-31A5-1196-9DFF-703A6797721C}"/>
              </a:ext>
            </a:extLst>
          </p:cNvPr>
          <p:cNvSpPr/>
          <p:nvPr/>
        </p:nvSpPr>
        <p:spPr>
          <a:xfrm>
            <a:off x="2396228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2A05D0-1007-E039-F698-D4ABC831E4AF}"/>
              </a:ext>
            </a:extLst>
          </p:cNvPr>
          <p:cNvSpPr/>
          <p:nvPr/>
        </p:nvSpPr>
        <p:spPr>
          <a:xfrm>
            <a:off x="2574457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80EF87-0703-835D-BE90-3FAE957E8504}"/>
              </a:ext>
            </a:extLst>
          </p:cNvPr>
          <p:cNvSpPr/>
          <p:nvPr/>
        </p:nvSpPr>
        <p:spPr>
          <a:xfrm>
            <a:off x="1861544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355206-263A-1860-ABC0-40DA5502B2A8}"/>
              </a:ext>
            </a:extLst>
          </p:cNvPr>
          <p:cNvSpPr/>
          <p:nvPr/>
        </p:nvSpPr>
        <p:spPr>
          <a:xfrm>
            <a:off x="1696682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9123EAD-E21E-7034-85D3-A0A1D9E47165}"/>
              </a:ext>
            </a:extLst>
          </p:cNvPr>
          <p:cNvSpPr/>
          <p:nvPr/>
        </p:nvSpPr>
        <p:spPr>
          <a:xfrm>
            <a:off x="2752684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62508D7-B851-95A8-2807-290AAD9338FF}"/>
              </a:ext>
            </a:extLst>
          </p:cNvPr>
          <p:cNvSpPr/>
          <p:nvPr/>
        </p:nvSpPr>
        <p:spPr>
          <a:xfrm>
            <a:off x="2930913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79990C-8B20-6F78-CFB8-37560964049F}"/>
              </a:ext>
            </a:extLst>
          </p:cNvPr>
          <p:cNvSpPr/>
          <p:nvPr/>
        </p:nvSpPr>
        <p:spPr>
          <a:xfrm>
            <a:off x="3109141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9B2417-DA54-6635-FEF4-339E803EF532}"/>
              </a:ext>
            </a:extLst>
          </p:cNvPr>
          <p:cNvSpPr/>
          <p:nvPr/>
        </p:nvSpPr>
        <p:spPr>
          <a:xfrm>
            <a:off x="3287370" y="3740187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AFA4B1A-BD12-A7AB-B325-967AEB7D2AF6}"/>
              </a:ext>
            </a:extLst>
          </p:cNvPr>
          <p:cNvSpPr/>
          <p:nvPr/>
        </p:nvSpPr>
        <p:spPr>
          <a:xfrm>
            <a:off x="2038879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5CFC27D-301C-7BAB-BF50-764E6ABF9D35}"/>
              </a:ext>
            </a:extLst>
          </p:cNvPr>
          <p:cNvSpPr/>
          <p:nvPr/>
        </p:nvSpPr>
        <p:spPr>
          <a:xfrm>
            <a:off x="2217108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B31CF5C-18CB-8504-A40F-7FF470BF8734}"/>
              </a:ext>
            </a:extLst>
          </p:cNvPr>
          <p:cNvSpPr/>
          <p:nvPr/>
        </p:nvSpPr>
        <p:spPr>
          <a:xfrm>
            <a:off x="2395336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11F2DC4-8A5E-EB57-D4B7-0514032FB26C}"/>
              </a:ext>
            </a:extLst>
          </p:cNvPr>
          <p:cNvSpPr/>
          <p:nvPr/>
        </p:nvSpPr>
        <p:spPr>
          <a:xfrm>
            <a:off x="2573565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7FDD5E0-598C-B2B8-61CE-9D95F89837C9}"/>
              </a:ext>
            </a:extLst>
          </p:cNvPr>
          <p:cNvSpPr/>
          <p:nvPr/>
        </p:nvSpPr>
        <p:spPr>
          <a:xfrm>
            <a:off x="1860652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A0E38A7-958E-4E20-AA48-BF74C6F1AD6D}"/>
              </a:ext>
            </a:extLst>
          </p:cNvPr>
          <p:cNvSpPr/>
          <p:nvPr/>
        </p:nvSpPr>
        <p:spPr>
          <a:xfrm>
            <a:off x="1695790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647B228-CD4C-5EB5-A9F9-B75463A54969}"/>
              </a:ext>
            </a:extLst>
          </p:cNvPr>
          <p:cNvSpPr/>
          <p:nvPr/>
        </p:nvSpPr>
        <p:spPr>
          <a:xfrm>
            <a:off x="2751792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FC796B1-9A33-59A5-2D2C-532E0F474452}"/>
              </a:ext>
            </a:extLst>
          </p:cNvPr>
          <p:cNvSpPr/>
          <p:nvPr/>
        </p:nvSpPr>
        <p:spPr>
          <a:xfrm>
            <a:off x="2930021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04691594-34E1-2BFE-0EFC-4A9560F5A963}"/>
              </a:ext>
            </a:extLst>
          </p:cNvPr>
          <p:cNvSpPr/>
          <p:nvPr/>
        </p:nvSpPr>
        <p:spPr>
          <a:xfrm>
            <a:off x="3108249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E8543EF-CC8A-D7A9-DA55-069C8192DCFA}"/>
              </a:ext>
            </a:extLst>
          </p:cNvPr>
          <p:cNvSpPr/>
          <p:nvPr/>
        </p:nvSpPr>
        <p:spPr>
          <a:xfrm>
            <a:off x="3286477" y="4792033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F2B7A30-5591-A2AA-6B53-CBE32A2A92B3}"/>
              </a:ext>
            </a:extLst>
          </p:cNvPr>
          <p:cNvSpPr/>
          <p:nvPr/>
        </p:nvSpPr>
        <p:spPr>
          <a:xfrm>
            <a:off x="2038879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A65F3B9-FDF2-4DBC-2DC9-0538F121DCAC}"/>
              </a:ext>
            </a:extLst>
          </p:cNvPr>
          <p:cNvSpPr/>
          <p:nvPr/>
        </p:nvSpPr>
        <p:spPr>
          <a:xfrm>
            <a:off x="2217108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D93D6C0-1241-0CFD-F4C9-35E6DBC4C272}"/>
              </a:ext>
            </a:extLst>
          </p:cNvPr>
          <p:cNvSpPr/>
          <p:nvPr/>
        </p:nvSpPr>
        <p:spPr>
          <a:xfrm>
            <a:off x="2395336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BA6D242-0199-0956-C82B-CB207634ACFB}"/>
              </a:ext>
            </a:extLst>
          </p:cNvPr>
          <p:cNvSpPr/>
          <p:nvPr/>
        </p:nvSpPr>
        <p:spPr>
          <a:xfrm>
            <a:off x="2573565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E67CE20-236E-42E5-A3C7-D79DAC4FF9B2}"/>
              </a:ext>
            </a:extLst>
          </p:cNvPr>
          <p:cNvSpPr/>
          <p:nvPr/>
        </p:nvSpPr>
        <p:spPr>
          <a:xfrm>
            <a:off x="1860652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FA91FD6-B93A-9C7B-2304-DF36B31914E7}"/>
              </a:ext>
            </a:extLst>
          </p:cNvPr>
          <p:cNvSpPr/>
          <p:nvPr/>
        </p:nvSpPr>
        <p:spPr>
          <a:xfrm>
            <a:off x="1695790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0216072-BC87-905E-2F07-8CB065A21910}"/>
              </a:ext>
            </a:extLst>
          </p:cNvPr>
          <p:cNvSpPr/>
          <p:nvPr/>
        </p:nvSpPr>
        <p:spPr>
          <a:xfrm>
            <a:off x="2751792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651FDA0-C862-D73D-911F-7735CE2E8DC5}"/>
              </a:ext>
            </a:extLst>
          </p:cNvPr>
          <p:cNvSpPr/>
          <p:nvPr/>
        </p:nvSpPr>
        <p:spPr>
          <a:xfrm>
            <a:off x="2930021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783771C-F4A6-FEB5-A68B-0FFBA4B6D6FB}"/>
              </a:ext>
            </a:extLst>
          </p:cNvPr>
          <p:cNvSpPr/>
          <p:nvPr/>
        </p:nvSpPr>
        <p:spPr>
          <a:xfrm>
            <a:off x="3108249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6E93368-51D0-181F-FD0B-63778310E7FA}"/>
              </a:ext>
            </a:extLst>
          </p:cNvPr>
          <p:cNvSpPr/>
          <p:nvPr/>
        </p:nvSpPr>
        <p:spPr>
          <a:xfrm>
            <a:off x="3286477" y="4956521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2F630C1-5B77-47B3-2942-861432658D27}"/>
              </a:ext>
            </a:extLst>
          </p:cNvPr>
          <p:cNvSpPr/>
          <p:nvPr/>
        </p:nvSpPr>
        <p:spPr>
          <a:xfrm>
            <a:off x="2039177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A805387C-FBB7-9023-974A-0DEEB3A7E8ED}"/>
              </a:ext>
            </a:extLst>
          </p:cNvPr>
          <p:cNvSpPr/>
          <p:nvPr/>
        </p:nvSpPr>
        <p:spPr>
          <a:xfrm>
            <a:off x="2217405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EFB87B3-AAC2-F00D-C88C-36F686F313CB}"/>
              </a:ext>
            </a:extLst>
          </p:cNvPr>
          <p:cNvSpPr/>
          <p:nvPr/>
        </p:nvSpPr>
        <p:spPr>
          <a:xfrm>
            <a:off x="2395634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B1A0A2-F01E-229D-BD4B-5AA50E0B07A1}"/>
              </a:ext>
            </a:extLst>
          </p:cNvPr>
          <p:cNvSpPr/>
          <p:nvPr/>
        </p:nvSpPr>
        <p:spPr>
          <a:xfrm>
            <a:off x="2573862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80EDD6C-AED8-61D3-A0D7-A39ED6A70B57}"/>
              </a:ext>
            </a:extLst>
          </p:cNvPr>
          <p:cNvSpPr/>
          <p:nvPr/>
        </p:nvSpPr>
        <p:spPr>
          <a:xfrm>
            <a:off x="1860949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E8B84ED-3C3A-E062-83E8-00B4174780C5}"/>
              </a:ext>
            </a:extLst>
          </p:cNvPr>
          <p:cNvSpPr/>
          <p:nvPr/>
        </p:nvSpPr>
        <p:spPr>
          <a:xfrm>
            <a:off x="1696088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DBAB5F0-69C2-3235-625C-C41BC334642C}"/>
              </a:ext>
            </a:extLst>
          </p:cNvPr>
          <p:cNvSpPr/>
          <p:nvPr/>
        </p:nvSpPr>
        <p:spPr>
          <a:xfrm>
            <a:off x="2752090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F416394-F743-79B6-AB69-0B01E09A5CDB}"/>
              </a:ext>
            </a:extLst>
          </p:cNvPr>
          <p:cNvSpPr/>
          <p:nvPr/>
        </p:nvSpPr>
        <p:spPr>
          <a:xfrm>
            <a:off x="2930318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E01269C-FAB9-7797-A9B8-C6356C8C2C9D}"/>
              </a:ext>
            </a:extLst>
          </p:cNvPr>
          <p:cNvSpPr/>
          <p:nvPr/>
        </p:nvSpPr>
        <p:spPr>
          <a:xfrm>
            <a:off x="3108547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1144037-952E-C5DA-79F6-D5237F90B9CD}"/>
              </a:ext>
            </a:extLst>
          </p:cNvPr>
          <p:cNvSpPr/>
          <p:nvPr/>
        </p:nvSpPr>
        <p:spPr>
          <a:xfrm>
            <a:off x="3286774" y="3574785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56D3016-1606-59D2-34F3-D09AB77D9D98}"/>
              </a:ext>
            </a:extLst>
          </p:cNvPr>
          <p:cNvSpPr/>
          <p:nvPr/>
        </p:nvSpPr>
        <p:spPr>
          <a:xfrm>
            <a:off x="2038879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F8CB47D-DA0A-9C12-EABF-68F9B079E4B4}"/>
              </a:ext>
            </a:extLst>
          </p:cNvPr>
          <p:cNvSpPr/>
          <p:nvPr/>
        </p:nvSpPr>
        <p:spPr>
          <a:xfrm>
            <a:off x="2217108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5066F03-9BEF-FE6A-F6DC-CF2F49DAFD91}"/>
              </a:ext>
            </a:extLst>
          </p:cNvPr>
          <p:cNvSpPr/>
          <p:nvPr/>
        </p:nvSpPr>
        <p:spPr>
          <a:xfrm>
            <a:off x="2395336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0C3B7B8-5C4F-67E4-FCD0-75618042509A}"/>
              </a:ext>
            </a:extLst>
          </p:cNvPr>
          <p:cNvSpPr/>
          <p:nvPr/>
        </p:nvSpPr>
        <p:spPr>
          <a:xfrm>
            <a:off x="2573565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F5DAA40-1CC5-8902-219B-166F4E2054ED}"/>
              </a:ext>
            </a:extLst>
          </p:cNvPr>
          <p:cNvSpPr/>
          <p:nvPr/>
        </p:nvSpPr>
        <p:spPr>
          <a:xfrm>
            <a:off x="1860652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111AF265-47EC-3D87-9271-28820417B179}"/>
              </a:ext>
            </a:extLst>
          </p:cNvPr>
          <p:cNvSpPr/>
          <p:nvPr/>
        </p:nvSpPr>
        <p:spPr>
          <a:xfrm>
            <a:off x="1695790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2561989-EC75-2171-7FCC-FD6F8E5007F7}"/>
              </a:ext>
            </a:extLst>
          </p:cNvPr>
          <p:cNvSpPr/>
          <p:nvPr/>
        </p:nvSpPr>
        <p:spPr>
          <a:xfrm>
            <a:off x="2751792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AE314F8-3F92-CA59-AAB9-3D93E272F5B4}"/>
              </a:ext>
            </a:extLst>
          </p:cNvPr>
          <p:cNvSpPr/>
          <p:nvPr/>
        </p:nvSpPr>
        <p:spPr>
          <a:xfrm>
            <a:off x="2930021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9AAA863-76E4-82F3-10B5-E71101DF1F8E}"/>
              </a:ext>
            </a:extLst>
          </p:cNvPr>
          <p:cNvSpPr/>
          <p:nvPr/>
        </p:nvSpPr>
        <p:spPr>
          <a:xfrm>
            <a:off x="3108249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CD140DB-4813-0DFB-2B0C-53E32CE89163}"/>
              </a:ext>
            </a:extLst>
          </p:cNvPr>
          <p:cNvSpPr/>
          <p:nvPr/>
        </p:nvSpPr>
        <p:spPr>
          <a:xfrm>
            <a:off x="3286477" y="5133002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6CAF777-0535-9294-6599-5AA275CD7F10}"/>
              </a:ext>
            </a:extLst>
          </p:cNvPr>
          <p:cNvSpPr/>
          <p:nvPr/>
        </p:nvSpPr>
        <p:spPr>
          <a:xfrm>
            <a:off x="2029788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1089C32-390B-01A8-2B98-FB2C6152D6FA}"/>
              </a:ext>
            </a:extLst>
          </p:cNvPr>
          <p:cNvSpPr/>
          <p:nvPr/>
        </p:nvSpPr>
        <p:spPr>
          <a:xfrm>
            <a:off x="2208017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8018026B-1E18-5657-0D57-FF94234CD29E}"/>
              </a:ext>
            </a:extLst>
          </p:cNvPr>
          <p:cNvSpPr/>
          <p:nvPr/>
        </p:nvSpPr>
        <p:spPr>
          <a:xfrm>
            <a:off x="2386245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8295C3EF-2A21-2090-ECD9-841C0F091D32}"/>
              </a:ext>
            </a:extLst>
          </p:cNvPr>
          <p:cNvSpPr/>
          <p:nvPr/>
        </p:nvSpPr>
        <p:spPr>
          <a:xfrm>
            <a:off x="2564474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88B3B25-2762-09FA-E363-30CAD49CDA6F}"/>
              </a:ext>
            </a:extLst>
          </p:cNvPr>
          <p:cNvSpPr/>
          <p:nvPr/>
        </p:nvSpPr>
        <p:spPr>
          <a:xfrm>
            <a:off x="1851561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60BB964-5263-31FE-21ED-94EB38667D82}"/>
              </a:ext>
            </a:extLst>
          </p:cNvPr>
          <p:cNvSpPr/>
          <p:nvPr/>
        </p:nvSpPr>
        <p:spPr>
          <a:xfrm>
            <a:off x="1686699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FF6CE850-B304-A814-F589-807AA39E3BFF}"/>
              </a:ext>
            </a:extLst>
          </p:cNvPr>
          <p:cNvSpPr/>
          <p:nvPr/>
        </p:nvSpPr>
        <p:spPr>
          <a:xfrm>
            <a:off x="2742701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EBCBAD28-42F5-755F-FBFC-240067E62A7D}"/>
              </a:ext>
            </a:extLst>
          </p:cNvPr>
          <p:cNvSpPr/>
          <p:nvPr/>
        </p:nvSpPr>
        <p:spPr>
          <a:xfrm>
            <a:off x="2920930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D608514B-C6A8-7F6B-0368-9CCAA0DBC26F}"/>
              </a:ext>
            </a:extLst>
          </p:cNvPr>
          <p:cNvSpPr/>
          <p:nvPr/>
        </p:nvSpPr>
        <p:spPr>
          <a:xfrm>
            <a:off x="3099158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90BE98C-0680-DD8A-7618-29DB8313187F}"/>
              </a:ext>
            </a:extLst>
          </p:cNvPr>
          <p:cNvSpPr/>
          <p:nvPr/>
        </p:nvSpPr>
        <p:spPr>
          <a:xfrm>
            <a:off x="3277386" y="530180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C53CAADB-713F-F573-936C-326E36FC60FC}"/>
              </a:ext>
            </a:extLst>
          </p:cNvPr>
          <p:cNvSpPr/>
          <p:nvPr/>
        </p:nvSpPr>
        <p:spPr>
          <a:xfrm>
            <a:off x="2024223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CFDA6215-FEA8-4973-438A-F1478FDCE42A}"/>
              </a:ext>
            </a:extLst>
          </p:cNvPr>
          <p:cNvSpPr/>
          <p:nvPr/>
        </p:nvSpPr>
        <p:spPr>
          <a:xfrm>
            <a:off x="2202451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5D618230-177E-ACC7-E794-E6BC419AD4F6}"/>
              </a:ext>
            </a:extLst>
          </p:cNvPr>
          <p:cNvSpPr/>
          <p:nvPr/>
        </p:nvSpPr>
        <p:spPr>
          <a:xfrm>
            <a:off x="2380680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F0C3D34C-E1DB-5C7A-EA22-A3EDEB6BA70F}"/>
              </a:ext>
            </a:extLst>
          </p:cNvPr>
          <p:cNvSpPr/>
          <p:nvPr/>
        </p:nvSpPr>
        <p:spPr>
          <a:xfrm>
            <a:off x="2558908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00416620-65BE-EF12-0EFC-A5E0CCFAF224}"/>
              </a:ext>
            </a:extLst>
          </p:cNvPr>
          <p:cNvSpPr/>
          <p:nvPr/>
        </p:nvSpPr>
        <p:spPr>
          <a:xfrm>
            <a:off x="1845995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99F5A91-94B3-0FF8-E0A8-97D38B1D416A}"/>
              </a:ext>
            </a:extLst>
          </p:cNvPr>
          <p:cNvSpPr/>
          <p:nvPr/>
        </p:nvSpPr>
        <p:spPr>
          <a:xfrm>
            <a:off x="1681134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855C0C8B-C65E-7642-6D13-009001FEC350}"/>
              </a:ext>
            </a:extLst>
          </p:cNvPr>
          <p:cNvSpPr/>
          <p:nvPr/>
        </p:nvSpPr>
        <p:spPr>
          <a:xfrm>
            <a:off x="2737136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112CF681-C754-D68A-8CCB-B88D66BC5472}"/>
              </a:ext>
            </a:extLst>
          </p:cNvPr>
          <p:cNvSpPr/>
          <p:nvPr/>
        </p:nvSpPr>
        <p:spPr>
          <a:xfrm>
            <a:off x="2915364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99C324EC-F3C5-CE04-47FD-3E4AE3AFF84D}"/>
              </a:ext>
            </a:extLst>
          </p:cNvPr>
          <p:cNvSpPr/>
          <p:nvPr/>
        </p:nvSpPr>
        <p:spPr>
          <a:xfrm>
            <a:off x="3093593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A49432B8-87E6-0998-5D31-7F7BD082D32C}"/>
              </a:ext>
            </a:extLst>
          </p:cNvPr>
          <p:cNvSpPr/>
          <p:nvPr/>
        </p:nvSpPr>
        <p:spPr>
          <a:xfrm>
            <a:off x="3271820" y="5474746"/>
            <a:ext cx="125913" cy="1259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132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132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6" y="1502797"/>
            <a:ext cx="2843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132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525701"/>
              </p:ext>
            </p:extLst>
          </p:nvPr>
        </p:nvGraphicFramePr>
        <p:xfrm>
          <a:off x="1677880" y="3811591"/>
          <a:ext cx="135468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8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677880" y="4390711"/>
            <a:ext cx="135468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942926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cxnSpLocks/>
            <a:endCxn id="15" idx="3"/>
          </p:cNvCxnSpPr>
          <p:nvPr/>
        </p:nvCxnSpPr>
        <p:spPr>
          <a:xfrm>
            <a:off x="5716988" y="4468080"/>
            <a:ext cx="69496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3" y="4175693"/>
            <a:ext cx="1753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132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826878"/>
              </p:ext>
            </p:extLst>
          </p:nvPr>
        </p:nvGraphicFramePr>
        <p:xfrm>
          <a:off x="1441525" y="1625647"/>
          <a:ext cx="27037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31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2558010775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2246016940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612483860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567238152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2332156861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2778678517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2984206081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2531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12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400976" y="388086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400976" y="406642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582197" y="388086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582197" y="406642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400977" y="42489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582198" y="42489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402216" y="442447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583439" y="442447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402216" y="4605487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583439" y="4605487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2695FF-0D41-5B05-9A7E-4526C2102FA0}"/>
              </a:ext>
            </a:extLst>
          </p:cNvPr>
          <p:cNvSpPr/>
          <p:nvPr/>
        </p:nvSpPr>
        <p:spPr>
          <a:xfrm>
            <a:off x="2402216" y="478605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194F93-D1D2-6A3A-9267-17B0E667DB40}"/>
              </a:ext>
            </a:extLst>
          </p:cNvPr>
          <p:cNvSpPr/>
          <p:nvPr/>
        </p:nvSpPr>
        <p:spPr>
          <a:xfrm>
            <a:off x="2583439" y="478605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F64CC0-14DA-61FF-DEC1-DD1A963111F0}"/>
              </a:ext>
            </a:extLst>
          </p:cNvPr>
          <p:cNvSpPr/>
          <p:nvPr/>
        </p:nvSpPr>
        <p:spPr>
          <a:xfrm>
            <a:off x="2400979" y="49716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63AD8C1-B107-7523-1008-C65C49226501}"/>
              </a:ext>
            </a:extLst>
          </p:cNvPr>
          <p:cNvSpPr/>
          <p:nvPr/>
        </p:nvSpPr>
        <p:spPr>
          <a:xfrm>
            <a:off x="2582201" y="49716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AC13D07-B27F-6A83-7FF6-EC1DD2FC19F8}"/>
              </a:ext>
            </a:extLst>
          </p:cNvPr>
          <p:cNvSpPr/>
          <p:nvPr/>
        </p:nvSpPr>
        <p:spPr>
          <a:xfrm>
            <a:off x="2410948" y="370507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8EAB78-CF81-1E67-668D-F36D0D25887D}"/>
              </a:ext>
            </a:extLst>
          </p:cNvPr>
          <p:cNvSpPr/>
          <p:nvPr/>
        </p:nvSpPr>
        <p:spPr>
          <a:xfrm>
            <a:off x="2592171" y="370507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D48E938-7390-957A-E4C5-B186B2FB2916}"/>
              </a:ext>
            </a:extLst>
          </p:cNvPr>
          <p:cNvSpPr/>
          <p:nvPr/>
        </p:nvSpPr>
        <p:spPr>
          <a:xfrm>
            <a:off x="2410948" y="352530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19883F6-A4A5-4406-9F23-ABC159413791}"/>
              </a:ext>
            </a:extLst>
          </p:cNvPr>
          <p:cNvSpPr/>
          <p:nvPr/>
        </p:nvSpPr>
        <p:spPr>
          <a:xfrm>
            <a:off x="2592172" y="352530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EB84085-F0E2-CF98-F266-19AFC793AA66}"/>
              </a:ext>
            </a:extLst>
          </p:cNvPr>
          <p:cNvSpPr/>
          <p:nvPr/>
        </p:nvSpPr>
        <p:spPr>
          <a:xfrm>
            <a:off x="2402216" y="515288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D579601-8E9E-E01B-C562-AEA2F42B0C55}"/>
              </a:ext>
            </a:extLst>
          </p:cNvPr>
          <p:cNvSpPr/>
          <p:nvPr/>
        </p:nvSpPr>
        <p:spPr>
          <a:xfrm>
            <a:off x="2583445" y="515288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D9EBB9E-9421-371B-A049-C99249C4E7B7}"/>
              </a:ext>
            </a:extLst>
          </p:cNvPr>
          <p:cNvSpPr/>
          <p:nvPr/>
        </p:nvSpPr>
        <p:spPr>
          <a:xfrm>
            <a:off x="2400968" y="5354346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094B972-95EF-15F8-B4FC-A971358C5627}"/>
              </a:ext>
            </a:extLst>
          </p:cNvPr>
          <p:cNvSpPr/>
          <p:nvPr/>
        </p:nvSpPr>
        <p:spPr>
          <a:xfrm>
            <a:off x="2582197" y="5354346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7144E9E-CA79-A7B0-D127-0BB182DB5BC3}"/>
              </a:ext>
            </a:extLst>
          </p:cNvPr>
          <p:cNvSpPr/>
          <p:nvPr/>
        </p:nvSpPr>
        <p:spPr>
          <a:xfrm>
            <a:off x="2402216" y="551875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A1E679D-1940-DAA9-2ADB-ACFEA121E7D3}"/>
              </a:ext>
            </a:extLst>
          </p:cNvPr>
          <p:cNvSpPr/>
          <p:nvPr/>
        </p:nvSpPr>
        <p:spPr>
          <a:xfrm>
            <a:off x="2583445" y="551875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667475"/>
              </p:ext>
            </p:extLst>
          </p:nvPr>
        </p:nvGraphicFramePr>
        <p:xfrm>
          <a:off x="1525643" y="162564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2826326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396462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0713284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8391608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8308664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938728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6261646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891774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30970"/>
              </p:ext>
            </p:extLst>
          </p:nvPr>
        </p:nvGraphicFramePr>
        <p:xfrm>
          <a:off x="5303819" y="1697781"/>
          <a:ext cx="2943534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594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12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DBFA423-7C7F-8F3D-0AAB-F02397FBA626}"/>
              </a:ext>
            </a:extLst>
          </p:cNvPr>
          <p:cNvSpPr txBox="1"/>
          <p:nvPr/>
        </p:nvSpPr>
        <p:spPr>
          <a:xfrm>
            <a:off x="5262108" y="2063145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12    12   12    12    12    12    12    12    12   12    12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276160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276160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446510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446510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616859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616859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87208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87208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2105812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2105812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948239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948239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57556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57556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27905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27905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298254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298254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468603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468603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781823" y="369901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781823" y="3873436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276445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446794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617143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87492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2106096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948523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57840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28189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298538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468887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782107" y="404512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276729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447078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617427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87776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2106380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948807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58124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28473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298822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469172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782391" y="421575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277013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447362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617711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788061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2106664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949091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958408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128758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299106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469455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782675" y="4372570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69D5C-5637-B0D9-EB40-9C03767EA2F2}"/>
              </a:ext>
            </a:extLst>
          </p:cNvPr>
          <p:cNvSpPr/>
          <p:nvPr/>
        </p:nvSpPr>
        <p:spPr>
          <a:xfrm>
            <a:off x="2276160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1C4AC95-14A1-019D-7320-4C50EDDA4C80}"/>
              </a:ext>
            </a:extLst>
          </p:cNvPr>
          <p:cNvSpPr/>
          <p:nvPr/>
        </p:nvSpPr>
        <p:spPr>
          <a:xfrm>
            <a:off x="2446510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7B2E9CF-8D9E-C1CE-3C4E-6C4E9F387C23}"/>
              </a:ext>
            </a:extLst>
          </p:cNvPr>
          <p:cNvSpPr/>
          <p:nvPr/>
        </p:nvSpPr>
        <p:spPr>
          <a:xfrm>
            <a:off x="2616859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EEBE9-1278-0440-2D66-D53CE561FD31}"/>
              </a:ext>
            </a:extLst>
          </p:cNvPr>
          <p:cNvSpPr/>
          <p:nvPr/>
        </p:nvSpPr>
        <p:spPr>
          <a:xfrm>
            <a:off x="2787208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1E251FF-47B3-8262-80FE-B0C4F6CE63AE}"/>
              </a:ext>
            </a:extLst>
          </p:cNvPr>
          <p:cNvSpPr/>
          <p:nvPr/>
        </p:nvSpPr>
        <p:spPr>
          <a:xfrm>
            <a:off x="2105812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498599A-05D2-2799-9D23-4FF3C32907B3}"/>
              </a:ext>
            </a:extLst>
          </p:cNvPr>
          <p:cNvSpPr/>
          <p:nvPr/>
        </p:nvSpPr>
        <p:spPr>
          <a:xfrm>
            <a:off x="1948239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AC6512-B1AD-D54D-0D36-2407DC83F69B}"/>
              </a:ext>
            </a:extLst>
          </p:cNvPr>
          <p:cNvSpPr/>
          <p:nvPr/>
        </p:nvSpPr>
        <p:spPr>
          <a:xfrm>
            <a:off x="2957556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6F6620-B7A8-FFE2-6E7B-1D5D2C744C74}"/>
              </a:ext>
            </a:extLst>
          </p:cNvPr>
          <p:cNvSpPr/>
          <p:nvPr/>
        </p:nvSpPr>
        <p:spPr>
          <a:xfrm>
            <a:off x="3127905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FB52F5C-CDF8-387B-E04B-9020C2F7BDF5}"/>
              </a:ext>
            </a:extLst>
          </p:cNvPr>
          <p:cNvSpPr/>
          <p:nvPr/>
        </p:nvSpPr>
        <p:spPr>
          <a:xfrm>
            <a:off x="3298254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9D19E0E-6CC5-F3E5-4EAF-2BC7C07CAEC8}"/>
              </a:ext>
            </a:extLst>
          </p:cNvPr>
          <p:cNvSpPr/>
          <p:nvPr/>
        </p:nvSpPr>
        <p:spPr>
          <a:xfrm>
            <a:off x="3468603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4B631A7-F38C-A660-ABA7-424CBB7CE4CB}"/>
              </a:ext>
            </a:extLst>
          </p:cNvPr>
          <p:cNvSpPr/>
          <p:nvPr/>
        </p:nvSpPr>
        <p:spPr>
          <a:xfrm>
            <a:off x="1781823" y="353110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B0F598B-8615-AB7A-4767-08379E22255D}"/>
              </a:ext>
            </a:extLst>
          </p:cNvPr>
          <p:cNvSpPr/>
          <p:nvPr/>
        </p:nvSpPr>
        <p:spPr>
          <a:xfrm>
            <a:off x="2277013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EE53CEB-7EBC-16A7-8F95-4679AD8EA8E9}"/>
              </a:ext>
            </a:extLst>
          </p:cNvPr>
          <p:cNvSpPr/>
          <p:nvPr/>
        </p:nvSpPr>
        <p:spPr>
          <a:xfrm>
            <a:off x="2447362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AC79473-75CC-DD6E-0F70-615D62A67783}"/>
              </a:ext>
            </a:extLst>
          </p:cNvPr>
          <p:cNvSpPr/>
          <p:nvPr/>
        </p:nvSpPr>
        <p:spPr>
          <a:xfrm>
            <a:off x="2617711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75B7021-961B-A496-329B-7131C9EE5846}"/>
              </a:ext>
            </a:extLst>
          </p:cNvPr>
          <p:cNvSpPr/>
          <p:nvPr/>
        </p:nvSpPr>
        <p:spPr>
          <a:xfrm>
            <a:off x="2788061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25247BD-B137-D02C-E975-600E0747027E}"/>
              </a:ext>
            </a:extLst>
          </p:cNvPr>
          <p:cNvSpPr/>
          <p:nvPr/>
        </p:nvSpPr>
        <p:spPr>
          <a:xfrm>
            <a:off x="2106664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F8B97B9-A850-1406-DB42-0D0DBA291F1E}"/>
              </a:ext>
            </a:extLst>
          </p:cNvPr>
          <p:cNvSpPr/>
          <p:nvPr/>
        </p:nvSpPr>
        <p:spPr>
          <a:xfrm>
            <a:off x="1949091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4452493-D7B6-F09B-7CB0-694D263376FB}"/>
              </a:ext>
            </a:extLst>
          </p:cNvPr>
          <p:cNvSpPr/>
          <p:nvPr/>
        </p:nvSpPr>
        <p:spPr>
          <a:xfrm>
            <a:off x="2958408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FBD5F48-22AB-E4CD-511A-9737DBBD1955}"/>
              </a:ext>
            </a:extLst>
          </p:cNvPr>
          <p:cNvSpPr/>
          <p:nvPr/>
        </p:nvSpPr>
        <p:spPr>
          <a:xfrm>
            <a:off x="3128758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CC5DD3-0A1D-E429-7CCC-C1A6B3DD282C}"/>
              </a:ext>
            </a:extLst>
          </p:cNvPr>
          <p:cNvSpPr/>
          <p:nvPr/>
        </p:nvSpPr>
        <p:spPr>
          <a:xfrm>
            <a:off x="3299106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8A10C73-E875-A0D2-841B-7B7CE8FAA659}"/>
              </a:ext>
            </a:extLst>
          </p:cNvPr>
          <p:cNvSpPr/>
          <p:nvPr/>
        </p:nvSpPr>
        <p:spPr>
          <a:xfrm>
            <a:off x="3469455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A779BD7-399D-9681-C12A-0D4A7F121D6B}"/>
              </a:ext>
            </a:extLst>
          </p:cNvPr>
          <p:cNvSpPr/>
          <p:nvPr/>
        </p:nvSpPr>
        <p:spPr>
          <a:xfrm>
            <a:off x="1782675" y="4528017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C598124-F06D-1CB6-BC0E-4925F8689830}"/>
              </a:ext>
            </a:extLst>
          </p:cNvPr>
          <p:cNvSpPr/>
          <p:nvPr/>
        </p:nvSpPr>
        <p:spPr>
          <a:xfrm>
            <a:off x="2284978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7F4E4A9-FFDB-B25F-9FE0-DCF2D54178F2}"/>
              </a:ext>
            </a:extLst>
          </p:cNvPr>
          <p:cNvSpPr/>
          <p:nvPr/>
        </p:nvSpPr>
        <p:spPr>
          <a:xfrm>
            <a:off x="2455327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0AE6ECB-FC26-C500-E55E-0F1C2A3306B4}"/>
              </a:ext>
            </a:extLst>
          </p:cNvPr>
          <p:cNvSpPr/>
          <p:nvPr/>
        </p:nvSpPr>
        <p:spPr>
          <a:xfrm>
            <a:off x="2625676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4EC73FD-0544-DE04-FEF7-287A50F92375}"/>
              </a:ext>
            </a:extLst>
          </p:cNvPr>
          <p:cNvSpPr/>
          <p:nvPr/>
        </p:nvSpPr>
        <p:spPr>
          <a:xfrm>
            <a:off x="2796025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7A9C6D8-5AAE-1401-50BA-3D1C861E6796}"/>
              </a:ext>
            </a:extLst>
          </p:cNvPr>
          <p:cNvSpPr/>
          <p:nvPr/>
        </p:nvSpPr>
        <p:spPr>
          <a:xfrm>
            <a:off x="2114629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DA1270B-12C4-62E5-0427-03F11EE43CC3}"/>
              </a:ext>
            </a:extLst>
          </p:cNvPr>
          <p:cNvSpPr/>
          <p:nvPr/>
        </p:nvSpPr>
        <p:spPr>
          <a:xfrm>
            <a:off x="1957056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143E014-1476-8DE0-9F18-C8203C56C241}"/>
              </a:ext>
            </a:extLst>
          </p:cNvPr>
          <p:cNvSpPr/>
          <p:nvPr/>
        </p:nvSpPr>
        <p:spPr>
          <a:xfrm>
            <a:off x="2966374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8256671-2CE0-8B85-9BCD-593CFF04D967}"/>
              </a:ext>
            </a:extLst>
          </p:cNvPr>
          <p:cNvSpPr/>
          <p:nvPr/>
        </p:nvSpPr>
        <p:spPr>
          <a:xfrm>
            <a:off x="3136722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CC649B2-0F27-68A6-1AAD-F7004CAC8E18}"/>
              </a:ext>
            </a:extLst>
          </p:cNvPr>
          <p:cNvSpPr/>
          <p:nvPr/>
        </p:nvSpPr>
        <p:spPr>
          <a:xfrm>
            <a:off x="3307071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138D4BF-A36C-35E5-D1C9-532E2EF16382}"/>
              </a:ext>
            </a:extLst>
          </p:cNvPr>
          <p:cNvSpPr/>
          <p:nvPr/>
        </p:nvSpPr>
        <p:spPr>
          <a:xfrm>
            <a:off x="3477420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3419DEE-69C8-AE9E-2F21-F588E94D2322}"/>
              </a:ext>
            </a:extLst>
          </p:cNvPr>
          <p:cNvSpPr/>
          <p:nvPr/>
        </p:nvSpPr>
        <p:spPr>
          <a:xfrm>
            <a:off x="1790640" y="4683464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2042103-FC50-3D55-2EC0-2B81870F08AE}"/>
              </a:ext>
            </a:extLst>
          </p:cNvPr>
          <p:cNvSpPr/>
          <p:nvPr/>
        </p:nvSpPr>
        <p:spPr>
          <a:xfrm>
            <a:off x="2284978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7B08AC0-1BBE-A572-3342-4528CFD3C819}"/>
              </a:ext>
            </a:extLst>
          </p:cNvPr>
          <p:cNvSpPr/>
          <p:nvPr/>
        </p:nvSpPr>
        <p:spPr>
          <a:xfrm>
            <a:off x="2455327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8E600E8-BA79-13D3-CF42-FBFAE54A1D0A}"/>
              </a:ext>
            </a:extLst>
          </p:cNvPr>
          <p:cNvSpPr/>
          <p:nvPr/>
        </p:nvSpPr>
        <p:spPr>
          <a:xfrm>
            <a:off x="2625676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407ED95-B023-51BC-FCCE-EF29BA12083D}"/>
              </a:ext>
            </a:extLst>
          </p:cNvPr>
          <p:cNvSpPr/>
          <p:nvPr/>
        </p:nvSpPr>
        <p:spPr>
          <a:xfrm>
            <a:off x="2796025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B2CE5C58-B84C-505C-06FE-60D2BB081D07}"/>
              </a:ext>
            </a:extLst>
          </p:cNvPr>
          <p:cNvSpPr/>
          <p:nvPr/>
        </p:nvSpPr>
        <p:spPr>
          <a:xfrm>
            <a:off x="2114629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AC46DFB0-0B1A-9C30-8660-FFD00B1446BF}"/>
              </a:ext>
            </a:extLst>
          </p:cNvPr>
          <p:cNvSpPr/>
          <p:nvPr/>
        </p:nvSpPr>
        <p:spPr>
          <a:xfrm>
            <a:off x="1957056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3D6E457C-57EE-D766-505E-1CD2CC892FED}"/>
              </a:ext>
            </a:extLst>
          </p:cNvPr>
          <p:cNvSpPr/>
          <p:nvPr/>
        </p:nvSpPr>
        <p:spPr>
          <a:xfrm>
            <a:off x="2966374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227DFE45-B66D-E0A7-1B07-51414D044999}"/>
              </a:ext>
            </a:extLst>
          </p:cNvPr>
          <p:cNvSpPr/>
          <p:nvPr/>
        </p:nvSpPr>
        <p:spPr>
          <a:xfrm>
            <a:off x="3136722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8F97FAA-8A63-CB71-3464-F019BD5E4DBE}"/>
              </a:ext>
            </a:extLst>
          </p:cNvPr>
          <p:cNvSpPr/>
          <p:nvPr/>
        </p:nvSpPr>
        <p:spPr>
          <a:xfrm>
            <a:off x="3307071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936778B8-A4E4-9433-19CB-225912C58581}"/>
              </a:ext>
            </a:extLst>
          </p:cNvPr>
          <p:cNvSpPr/>
          <p:nvPr/>
        </p:nvSpPr>
        <p:spPr>
          <a:xfrm>
            <a:off x="3477420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A66BE50-5BBC-4782-94F9-30F4FD4C1406}"/>
              </a:ext>
            </a:extLst>
          </p:cNvPr>
          <p:cNvSpPr/>
          <p:nvPr/>
        </p:nvSpPr>
        <p:spPr>
          <a:xfrm>
            <a:off x="1790640" y="4857885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FE7D38F2-8A40-6210-206D-CB38E4F9F1E8}"/>
              </a:ext>
            </a:extLst>
          </p:cNvPr>
          <p:cNvSpPr/>
          <p:nvPr/>
        </p:nvSpPr>
        <p:spPr>
          <a:xfrm>
            <a:off x="2276161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77E0EC84-FBA6-848C-392F-E6E1328D8642}"/>
              </a:ext>
            </a:extLst>
          </p:cNvPr>
          <p:cNvSpPr/>
          <p:nvPr/>
        </p:nvSpPr>
        <p:spPr>
          <a:xfrm>
            <a:off x="2446510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FEA595C-C0AB-848A-1F23-E6F8F6C8B782}"/>
              </a:ext>
            </a:extLst>
          </p:cNvPr>
          <p:cNvSpPr/>
          <p:nvPr/>
        </p:nvSpPr>
        <p:spPr>
          <a:xfrm>
            <a:off x="2616859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AA17CF4C-454E-E931-5ADD-1C84381E4F26}"/>
              </a:ext>
            </a:extLst>
          </p:cNvPr>
          <p:cNvSpPr/>
          <p:nvPr/>
        </p:nvSpPr>
        <p:spPr>
          <a:xfrm>
            <a:off x="2787208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E4C5D20-9335-AC1A-11C1-3A3F80CD1E50}"/>
              </a:ext>
            </a:extLst>
          </p:cNvPr>
          <p:cNvSpPr/>
          <p:nvPr/>
        </p:nvSpPr>
        <p:spPr>
          <a:xfrm>
            <a:off x="2105812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96F06675-0C77-87DE-8F60-9E3D6F4A73CE}"/>
              </a:ext>
            </a:extLst>
          </p:cNvPr>
          <p:cNvSpPr/>
          <p:nvPr/>
        </p:nvSpPr>
        <p:spPr>
          <a:xfrm>
            <a:off x="1948239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3F2C028B-E5D6-AD7A-C011-79D6BE33BD32}"/>
              </a:ext>
            </a:extLst>
          </p:cNvPr>
          <p:cNvSpPr/>
          <p:nvPr/>
        </p:nvSpPr>
        <p:spPr>
          <a:xfrm>
            <a:off x="2957556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6851A71F-AD71-8DCC-9B57-5AE5AD158525}"/>
              </a:ext>
            </a:extLst>
          </p:cNvPr>
          <p:cNvSpPr/>
          <p:nvPr/>
        </p:nvSpPr>
        <p:spPr>
          <a:xfrm>
            <a:off x="3127905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8ABA8B85-00D6-C66F-6213-ADB714343EBF}"/>
              </a:ext>
            </a:extLst>
          </p:cNvPr>
          <p:cNvSpPr/>
          <p:nvPr/>
        </p:nvSpPr>
        <p:spPr>
          <a:xfrm>
            <a:off x="3298254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1CF7C78-E513-E358-F942-F04A5C858F68}"/>
              </a:ext>
            </a:extLst>
          </p:cNvPr>
          <p:cNvSpPr/>
          <p:nvPr/>
        </p:nvSpPr>
        <p:spPr>
          <a:xfrm>
            <a:off x="3468603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4D175FC2-2F42-96E5-A84F-83CCA655D18C}"/>
              </a:ext>
            </a:extLst>
          </p:cNvPr>
          <p:cNvSpPr/>
          <p:nvPr/>
        </p:nvSpPr>
        <p:spPr>
          <a:xfrm>
            <a:off x="1781823" y="5025781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9CA31B1-EA28-39C9-85BD-D3EB5629640D}"/>
              </a:ext>
            </a:extLst>
          </p:cNvPr>
          <p:cNvSpPr/>
          <p:nvPr/>
        </p:nvSpPr>
        <p:spPr>
          <a:xfrm>
            <a:off x="2284979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5EDC0CD9-8BE9-E75A-5A32-58C706FC84CA}"/>
              </a:ext>
            </a:extLst>
          </p:cNvPr>
          <p:cNvSpPr/>
          <p:nvPr/>
        </p:nvSpPr>
        <p:spPr>
          <a:xfrm>
            <a:off x="2455327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F941CD9A-602F-EBD8-3A7C-185FB09089C3}"/>
              </a:ext>
            </a:extLst>
          </p:cNvPr>
          <p:cNvSpPr/>
          <p:nvPr/>
        </p:nvSpPr>
        <p:spPr>
          <a:xfrm>
            <a:off x="2625677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643C803E-3F9E-BF74-5880-7BC847660284}"/>
              </a:ext>
            </a:extLst>
          </p:cNvPr>
          <p:cNvSpPr/>
          <p:nvPr/>
        </p:nvSpPr>
        <p:spPr>
          <a:xfrm>
            <a:off x="2796025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7FAB4290-48A7-B1FD-A8EF-CAAE20FC64CA}"/>
              </a:ext>
            </a:extLst>
          </p:cNvPr>
          <p:cNvSpPr/>
          <p:nvPr/>
        </p:nvSpPr>
        <p:spPr>
          <a:xfrm>
            <a:off x="2114630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32D5EA5D-F2BB-8347-C97A-F4FFFC551A93}"/>
              </a:ext>
            </a:extLst>
          </p:cNvPr>
          <p:cNvSpPr/>
          <p:nvPr/>
        </p:nvSpPr>
        <p:spPr>
          <a:xfrm>
            <a:off x="1957057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5E9A14DC-5E4E-385F-513C-DEFFB45C9A5C}"/>
              </a:ext>
            </a:extLst>
          </p:cNvPr>
          <p:cNvSpPr/>
          <p:nvPr/>
        </p:nvSpPr>
        <p:spPr>
          <a:xfrm>
            <a:off x="2966374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040E0C7-C052-8948-4E0B-706957599B22}"/>
              </a:ext>
            </a:extLst>
          </p:cNvPr>
          <p:cNvSpPr/>
          <p:nvPr/>
        </p:nvSpPr>
        <p:spPr>
          <a:xfrm>
            <a:off x="3136723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A423521A-51D8-4FC2-C5BD-FF4D40AC561A}"/>
              </a:ext>
            </a:extLst>
          </p:cNvPr>
          <p:cNvSpPr/>
          <p:nvPr/>
        </p:nvSpPr>
        <p:spPr>
          <a:xfrm>
            <a:off x="3307072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4E887773-8B58-EE5C-ADA2-96D3207FDF38}"/>
              </a:ext>
            </a:extLst>
          </p:cNvPr>
          <p:cNvSpPr/>
          <p:nvPr/>
        </p:nvSpPr>
        <p:spPr>
          <a:xfrm>
            <a:off x="3477421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CCEAEC7F-4509-6C0D-D689-A72F4A67437A}"/>
              </a:ext>
            </a:extLst>
          </p:cNvPr>
          <p:cNvSpPr/>
          <p:nvPr/>
        </p:nvSpPr>
        <p:spPr>
          <a:xfrm>
            <a:off x="1790641" y="5192533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A93C02A2-410F-9B0D-46AC-E6F36D18F622}"/>
              </a:ext>
            </a:extLst>
          </p:cNvPr>
          <p:cNvSpPr/>
          <p:nvPr/>
        </p:nvSpPr>
        <p:spPr>
          <a:xfrm>
            <a:off x="2284979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1ED9BEB9-891C-897E-2EF5-28069B32A22C}"/>
              </a:ext>
            </a:extLst>
          </p:cNvPr>
          <p:cNvSpPr/>
          <p:nvPr/>
        </p:nvSpPr>
        <p:spPr>
          <a:xfrm>
            <a:off x="2455327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EB315A8A-B17A-F283-18A3-276BA4196AEC}"/>
              </a:ext>
            </a:extLst>
          </p:cNvPr>
          <p:cNvSpPr/>
          <p:nvPr/>
        </p:nvSpPr>
        <p:spPr>
          <a:xfrm>
            <a:off x="2625677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9EED082A-27FF-6072-2AE1-BDAE8D7CCCEA}"/>
              </a:ext>
            </a:extLst>
          </p:cNvPr>
          <p:cNvSpPr/>
          <p:nvPr/>
        </p:nvSpPr>
        <p:spPr>
          <a:xfrm>
            <a:off x="2796025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ADF0026-4A98-5BC9-9A2D-76F4384222DC}"/>
              </a:ext>
            </a:extLst>
          </p:cNvPr>
          <p:cNvSpPr/>
          <p:nvPr/>
        </p:nvSpPr>
        <p:spPr>
          <a:xfrm>
            <a:off x="2114630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CAA5697B-0D71-F25C-2EF7-8BEFEAAC02FC}"/>
              </a:ext>
            </a:extLst>
          </p:cNvPr>
          <p:cNvSpPr/>
          <p:nvPr/>
        </p:nvSpPr>
        <p:spPr>
          <a:xfrm>
            <a:off x="1957057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8B140B7-539F-47D3-3E4B-1F075BA0D6A9}"/>
              </a:ext>
            </a:extLst>
          </p:cNvPr>
          <p:cNvSpPr/>
          <p:nvPr/>
        </p:nvSpPr>
        <p:spPr>
          <a:xfrm>
            <a:off x="2966374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C0FC830B-AED7-9C44-53B6-D275E60B7849}"/>
              </a:ext>
            </a:extLst>
          </p:cNvPr>
          <p:cNvSpPr/>
          <p:nvPr/>
        </p:nvSpPr>
        <p:spPr>
          <a:xfrm>
            <a:off x="3136723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0B8C3F83-A03A-4FB8-3FD3-5833865014DE}"/>
              </a:ext>
            </a:extLst>
          </p:cNvPr>
          <p:cNvSpPr/>
          <p:nvPr/>
        </p:nvSpPr>
        <p:spPr>
          <a:xfrm>
            <a:off x="3307072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50BDFB77-5D3D-AADF-2719-69AB0D4C45DD}"/>
              </a:ext>
            </a:extLst>
          </p:cNvPr>
          <p:cNvSpPr/>
          <p:nvPr/>
        </p:nvSpPr>
        <p:spPr>
          <a:xfrm>
            <a:off x="3477421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CE6C2AEB-C37E-349C-248F-64DA474F7721}"/>
              </a:ext>
            </a:extLst>
          </p:cNvPr>
          <p:cNvSpPr/>
          <p:nvPr/>
        </p:nvSpPr>
        <p:spPr>
          <a:xfrm>
            <a:off x="1790641" y="5360429"/>
            <a:ext cx="120347" cy="1203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12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144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144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6" y="1288111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144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30934"/>
              </p:ext>
            </p:extLst>
          </p:nvPr>
        </p:nvGraphicFramePr>
        <p:xfrm>
          <a:off x="1998470" y="3811591"/>
          <a:ext cx="103409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9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98470" y="4390711"/>
            <a:ext cx="10340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050387"/>
              </p:ext>
            </p:extLst>
          </p:nvPr>
        </p:nvGraphicFramePr>
        <p:xfrm>
          <a:off x="5369744" y="3888960"/>
          <a:ext cx="1015003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003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cxnSpLocks/>
            <a:endCxn id="15" idx="3"/>
          </p:cNvCxnSpPr>
          <p:nvPr/>
        </p:nvCxnSpPr>
        <p:spPr>
          <a:xfrm>
            <a:off x="5479971" y="4468080"/>
            <a:ext cx="9047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257385" y="4175693"/>
            <a:ext cx="1650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144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095475"/>
              </p:ext>
            </p:extLst>
          </p:nvPr>
        </p:nvGraphicFramePr>
        <p:xfrm>
          <a:off x="1493015" y="162564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3561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5346084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1269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652778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675973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597841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592934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140681"/>
              </p:ext>
            </p:extLst>
          </p:nvPr>
        </p:nvGraphicFramePr>
        <p:xfrm>
          <a:off x="5171090" y="1697781"/>
          <a:ext cx="3135576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29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2250433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12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166459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166459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341564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341564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516668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516668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691773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691773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991354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991354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829382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829382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866878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866878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041982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041982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217087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217087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392192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392192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658320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658320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166751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341856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516960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692065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991646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829674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867170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042274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217379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392484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658612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167043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342148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517252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692357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991938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829966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867462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042566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217671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392776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658904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167335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342440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517544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692649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992230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830258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867754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042859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217963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393068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659196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122846-3ECB-67E2-B2FB-A75CC44E05B1}"/>
              </a:ext>
            </a:extLst>
          </p:cNvPr>
          <p:cNvSpPr/>
          <p:nvPr/>
        </p:nvSpPr>
        <p:spPr>
          <a:xfrm>
            <a:off x="2167627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3C3EBC-64E4-3CC3-10DB-D03CFE23E34E}"/>
              </a:ext>
            </a:extLst>
          </p:cNvPr>
          <p:cNvSpPr/>
          <p:nvPr/>
        </p:nvSpPr>
        <p:spPr>
          <a:xfrm>
            <a:off x="2342732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0E677E-BFD4-209B-EECD-5BEDE5263AB3}"/>
              </a:ext>
            </a:extLst>
          </p:cNvPr>
          <p:cNvSpPr/>
          <p:nvPr/>
        </p:nvSpPr>
        <p:spPr>
          <a:xfrm>
            <a:off x="2517836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22243B-0403-FAC7-C44B-1D08459CDDB2}"/>
              </a:ext>
            </a:extLst>
          </p:cNvPr>
          <p:cNvSpPr/>
          <p:nvPr/>
        </p:nvSpPr>
        <p:spPr>
          <a:xfrm>
            <a:off x="2692941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190EF6B-CA8D-028D-778A-527C58A4EB5D}"/>
              </a:ext>
            </a:extLst>
          </p:cNvPr>
          <p:cNvSpPr/>
          <p:nvPr/>
        </p:nvSpPr>
        <p:spPr>
          <a:xfrm>
            <a:off x="1992522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2332F-873E-0336-C8D6-AE1BC8F95821}"/>
              </a:ext>
            </a:extLst>
          </p:cNvPr>
          <p:cNvSpPr/>
          <p:nvPr/>
        </p:nvSpPr>
        <p:spPr>
          <a:xfrm>
            <a:off x="1830550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31F4710-5207-CC47-6814-11DC87FD3AE8}"/>
              </a:ext>
            </a:extLst>
          </p:cNvPr>
          <p:cNvSpPr/>
          <p:nvPr/>
        </p:nvSpPr>
        <p:spPr>
          <a:xfrm>
            <a:off x="2868046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C97FCC4-8145-1DEA-7B29-DF5754AA9DDC}"/>
              </a:ext>
            </a:extLst>
          </p:cNvPr>
          <p:cNvSpPr/>
          <p:nvPr/>
        </p:nvSpPr>
        <p:spPr>
          <a:xfrm>
            <a:off x="3043151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8EB2BF0-DB76-75D6-FBB6-D1226D1C6AA7}"/>
              </a:ext>
            </a:extLst>
          </p:cNvPr>
          <p:cNvSpPr/>
          <p:nvPr/>
        </p:nvSpPr>
        <p:spPr>
          <a:xfrm>
            <a:off x="3218255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9958D6-607F-9311-0366-ABBCE930D4E8}"/>
              </a:ext>
            </a:extLst>
          </p:cNvPr>
          <p:cNvSpPr/>
          <p:nvPr/>
        </p:nvSpPr>
        <p:spPr>
          <a:xfrm>
            <a:off x="3393360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CA8A598-14ED-2CFA-69AA-1A1A49D94FA7}"/>
              </a:ext>
            </a:extLst>
          </p:cNvPr>
          <p:cNvSpPr/>
          <p:nvPr/>
        </p:nvSpPr>
        <p:spPr>
          <a:xfrm>
            <a:off x="1659488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AAEB19-D5D3-D936-8DB4-043545B627DD}"/>
              </a:ext>
            </a:extLst>
          </p:cNvPr>
          <p:cNvSpPr/>
          <p:nvPr/>
        </p:nvSpPr>
        <p:spPr>
          <a:xfrm>
            <a:off x="2166459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C50FDC5-276B-0FA6-F18A-0CAFC912675C}"/>
              </a:ext>
            </a:extLst>
          </p:cNvPr>
          <p:cNvSpPr/>
          <p:nvPr/>
        </p:nvSpPr>
        <p:spPr>
          <a:xfrm>
            <a:off x="2341564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4CD5819-54D8-87BA-D2D0-E0490AE86DE2}"/>
              </a:ext>
            </a:extLst>
          </p:cNvPr>
          <p:cNvSpPr/>
          <p:nvPr/>
        </p:nvSpPr>
        <p:spPr>
          <a:xfrm>
            <a:off x="2516668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9DF42AF-AC07-553D-EBCE-7961F14C60FE}"/>
              </a:ext>
            </a:extLst>
          </p:cNvPr>
          <p:cNvSpPr/>
          <p:nvPr/>
        </p:nvSpPr>
        <p:spPr>
          <a:xfrm>
            <a:off x="2691773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F67D74B-3180-4F98-6816-50CF3A107886}"/>
              </a:ext>
            </a:extLst>
          </p:cNvPr>
          <p:cNvSpPr/>
          <p:nvPr/>
        </p:nvSpPr>
        <p:spPr>
          <a:xfrm>
            <a:off x="1991354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AF0E429-287A-8BA2-C354-1278D20847B7}"/>
              </a:ext>
            </a:extLst>
          </p:cNvPr>
          <p:cNvSpPr/>
          <p:nvPr/>
        </p:nvSpPr>
        <p:spPr>
          <a:xfrm>
            <a:off x="1829382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85B507A-B4DC-CACE-971A-40CBD6895756}"/>
              </a:ext>
            </a:extLst>
          </p:cNvPr>
          <p:cNvSpPr/>
          <p:nvPr/>
        </p:nvSpPr>
        <p:spPr>
          <a:xfrm>
            <a:off x="2866878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FE20532-4B6C-909A-AD35-72EB6DD672B7}"/>
              </a:ext>
            </a:extLst>
          </p:cNvPr>
          <p:cNvSpPr/>
          <p:nvPr/>
        </p:nvSpPr>
        <p:spPr>
          <a:xfrm>
            <a:off x="3041982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77E72AD-AC5E-45C2-92F8-B1DCCF01BB8E}"/>
              </a:ext>
            </a:extLst>
          </p:cNvPr>
          <p:cNvSpPr/>
          <p:nvPr/>
        </p:nvSpPr>
        <p:spPr>
          <a:xfrm>
            <a:off x="3217087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92793F-522B-37BD-0BEF-7B4D31BF367D}"/>
              </a:ext>
            </a:extLst>
          </p:cNvPr>
          <p:cNvSpPr/>
          <p:nvPr/>
        </p:nvSpPr>
        <p:spPr>
          <a:xfrm>
            <a:off x="3392192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AD47C7E-958A-A3DB-B7B4-DAFAD69C3438}"/>
              </a:ext>
            </a:extLst>
          </p:cNvPr>
          <p:cNvSpPr/>
          <p:nvPr/>
        </p:nvSpPr>
        <p:spPr>
          <a:xfrm>
            <a:off x="1658320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6DCAB32-3378-CC3E-AB58-DE97C7999F14}"/>
              </a:ext>
            </a:extLst>
          </p:cNvPr>
          <p:cNvSpPr/>
          <p:nvPr/>
        </p:nvSpPr>
        <p:spPr>
          <a:xfrm>
            <a:off x="2168851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EA2A37F-8377-094B-2637-F92987CC05B3}"/>
              </a:ext>
            </a:extLst>
          </p:cNvPr>
          <p:cNvSpPr/>
          <p:nvPr/>
        </p:nvSpPr>
        <p:spPr>
          <a:xfrm>
            <a:off x="2343956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9C3183-878F-4A57-2F43-1CAE361EB27F}"/>
              </a:ext>
            </a:extLst>
          </p:cNvPr>
          <p:cNvSpPr/>
          <p:nvPr/>
        </p:nvSpPr>
        <p:spPr>
          <a:xfrm>
            <a:off x="2519060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6169F0F-1B84-2103-3FC5-5CE3588E8FEF}"/>
              </a:ext>
            </a:extLst>
          </p:cNvPr>
          <p:cNvSpPr/>
          <p:nvPr/>
        </p:nvSpPr>
        <p:spPr>
          <a:xfrm>
            <a:off x="2694165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C51086A-D11C-0512-3318-4242CE908728}"/>
              </a:ext>
            </a:extLst>
          </p:cNvPr>
          <p:cNvSpPr/>
          <p:nvPr/>
        </p:nvSpPr>
        <p:spPr>
          <a:xfrm>
            <a:off x="1993746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97AECB-16F9-6D78-010D-840354445667}"/>
              </a:ext>
            </a:extLst>
          </p:cNvPr>
          <p:cNvSpPr/>
          <p:nvPr/>
        </p:nvSpPr>
        <p:spPr>
          <a:xfrm>
            <a:off x="1831774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DDB0DA66-8CA4-5925-2C86-33769BDDE1E7}"/>
              </a:ext>
            </a:extLst>
          </p:cNvPr>
          <p:cNvSpPr/>
          <p:nvPr/>
        </p:nvSpPr>
        <p:spPr>
          <a:xfrm>
            <a:off x="2869270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2A102D7-DAC8-D0C4-9EA2-B59374EB8927}"/>
              </a:ext>
            </a:extLst>
          </p:cNvPr>
          <p:cNvSpPr/>
          <p:nvPr/>
        </p:nvSpPr>
        <p:spPr>
          <a:xfrm>
            <a:off x="3044374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1970578-628C-9E10-84F0-11B2BA6F4616}"/>
              </a:ext>
            </a:extLst>
          </p:cNvPr>
          <p:cNvSpPr/>
          <p:nvPr/>
        </p:nvSpPr>
        <p:spPr>
          <a:xfrm>
            <a:off x="3219479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D617CD2-A2D8-5E21-D5C8-29D0CF28EC94}"/>
              </a:ext>
            </a:extLst>
          </p:cNvPr>
          <p:cNvSpPr/>
          <p:nvPr/>
        </p:nvSpPr>
        <p:spPr>
          <a:xfrm>
            <a:off x="3394584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0FE70B1-4A6E-3CE0-51A0-0CE85BAA0015}"/>
              </a:ext>
            </a:extLst>
          </p:cNvPr>
          <p:cNvSpPr/>
          <p:nvPr/>
        </p:nvSpPr>
        <p:spPr>
          <a:xfrm>
            <a:off x="1660712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464BA6D-3D61-03FA-4D04-E2B674E4FD7E}"/>
              </a:ext>
            </a:extLst>
          </p:cNvPr>
          <p:cNvSpPr/>
          <p:nvPr/>
        </p:nvSpPr>
        <p:spPr>
          <a:xfrm>
            <a:off x="2168851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2957181-09EB-0CA5-C5C1-90FA7B102E18}"/>
              </a:ext>
            </a:extLst>
          </p:cNvPr>
          <p:cNvSpPr/>
          <p:nvPr/>
        </p:nvSpPr>
        <p:spPr>
          <a:xfrm>
            <a:off x="2343956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24DDFF1-3D88-98FA-6156-36AE4EED5350}"/>
              </a:ext>
            </a:extLst>
          </p:cNvPr>
          <p:cNvSpPr/>
          <p:nvPr/>
        </p:nvSpPr>
        <p:spPr>
          <a:xfrm>
            <a:off x="2519060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2ECD2FC-6F1B-28A0-2965-4D0AECF745F0}"/>
              </a:ext>
            </a:extLst>
          </p:cNvPr>
          <p:cNvSpPr/>
          <p:nvPr/>
        </p:nvSpPr>
        <p:spPr>
          <a:xfrm>
            <a:off x="2694165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397D98F-477B-33D3-093D-7866634B52BD}"/>
              </a:ext>
            </a:extLst>
          </p:cNvPr>
          <p:cNvSpPr/>
          <p:nvPr/>
        </p:nvSpPr>
        <p:spPr>
          <a:xfrm>
            <a:off x="1993746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085D781-7EBF-1281-6770-26C30A3B11FE}"/>
              </a:ext>
            </a:extLst>
          </p:cNvPr>
          <p:cNvSpPr/>
          <p:nvPr/>
        </p:nvSpPr>
        <p:spPr>
          <a:xfrm>
            <a:off x="1831774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FB73220-83C9-2B6C-8423-D9A06B5775A1}"/>
              </a:ext>
            </a:extLst>
          </p:cNvPr>
          <p:cNvSpPr/>
          <p:nvPr/>
        </p:nvSpPr>
        <p:spPr>
          <a:xfrm>
            <a:off x="2869270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9741AD5-0ED8-7EA5-1956-684C91EA2DD2}"/>
              </a:ext>
            </a:extLst>
          </p:cNvPr>
          <p:cNvSpPr/>
          <p:nvPr/>
        </p:nvSpPr>
        <p:spPr>
          <a:xfrm>
            <a:off x="3044374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0DE74BCA-83D5-1173-2113-E0F38DFFBD58}"/>
              </a:ext>
            </a:extLst>
          </p:cNvPr>
          <p:cNvSpPr/>
          <p:nvPr/>
        </p:nvSpPr>
        <p:spPr>
          <a:xfrm>
            <a:off x="3219479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3C1764D-4BAA-7AEA-3C36-FE8ED8E2E1CE}"/>
              </a:ext>
            </a:extLst>
          </p:cNvPr>
          <p:cNvSpPr/>
          <p:nvPr/>
        </p:nvSpPr>
        <p:spPr>
          <a:xfrm>
            <a:off x="3394584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5B2A82B2-992C-F3C3-C96F-3500C7C292B1}"/>
              </a:ext>
            </a:extLst>
          </p:cNvPr>
          <p:cNvSpPr/>
          <p:nvPr/>
        </p:nvSpPr>
        <p:spPr>
          <a:xfrm>
            <a:off x="1660712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49588DE3-B152-2EEC-665E-EDDFDBA7B031}"/>
              </a:ext>
            </a:extLst>
          </p:cNvPr>
          <p:cNvSpPr/>
          <p:nvPr/>
        </p:nvSpPr>
        <p:spPr>
          <a:xfrm>
            <a:off x="3550187" y="38090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84A22C6-DF29-EA39-C11F-D93C8FE430D9}"/>
              </a:ext>
            </a:extLst>
          </p:cNvPr>
          <p:cNvSpPr/>
          <p:nvPr/>
        </p:nvSpPr>
        <p:spPr>
          <a:xfrm>
            <a:off x="3550187" y="398830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B5ABF98-3CBD-D782-5BE5-73A2802F3567}"/>
              </a:ext>
            </a:extLst>
          </p:cNvPr>
          <p:cNvSpPr/>
          <p:nvPr/>
        </p:nvSpPr>
        <p:spPr>
          <a:xfrm>
            <a:off x="3550479" y="416759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72EBD71F-01D6-7991-C227-C03C6EB733E2}"/>
              </a:ext>
            </a:extLst>
          </p:cNvPr>
          <p:cNvSpPr/>
          <p:nvPr/>
        </p:nvSpPr>
        <p:spPr>
          <a:xfrm>
            <a:off x="3550771" y="4345833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92F05D1-D39C-0A8E-CD20-83059B5A53E8}"/>
              </a:ext>
            </a:extLst>
          </p:cNvPr>
          <p:cNvSpPr/>
          <p:nvPr/>
        </p:nvSpPr>
        <p:spPr>
          <a:xfrm>
            <a:off x="3551063" y="452407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5E9808F-0B38-44B7-CB4F-C9EACB170839}"/>
              </a:ext>
            </a:extLst>
          </p:cNvPr>
          <p:cNvSpPr/>
          <p:nvPr/>
        </p:nvSpPr>
        <p:spPr>
          <a:xfrm>
            <a:off x="3551355" y="364383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A32BBD0-4244-973A-A58F-C0F89F42F649}"/>
              </a:ext>
            </a:extLst>
          </p:cNvPr>
          <p:cNvSpPr/>
          <p:nvPr/>
        </p:nvSpPr>
        <p:spPr>
          <a:xfrm>
            <a:off x="3550187" y="46892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DAAB023-FE59-E624-7672-4D9A14A04823}"/>
              </a:ext>
            </a:extLst>
          </p:cNvPr>
          <p:cNvSpPr/>
          <p:nvPr/>
        </p:nvSpPr>
        <p:spPr>
          <a:xfrm>
            <a:off x="3552579" y="485314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DFC9C5C-3EDC-6A31-C8AD-50779AE6D3CA}"/>
              </a:ext>
            </a:extLst>
          </p:cNvPr>
          <p:cNvSpPr/>
          <p:nvPr/>
        </p:nvSpPr>
        <p:spPr>
          <a:xfrm>
            <a:off x="3552579" y="5038890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14131E4-BE17-0A64-80E6-A952082BB469}"/>
              </a:ext>
            </a:extLst>
          </p:cNvPr>
          <p:cNvSpPr txBox="1"/>
          <p:nvPr/>
        </p:nvSpPr>
        <p:spPr>
          <a:xfrm>
            <a:off x="5147808" y="2063145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12    12   12    12    12   12    12   12    12   12    12   12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59A5ECBB-6B61-13F2-CE0B-E76C12932F1D}"/>
              </a:ext>
            </a:extLst>
          </p:cNvPr>
          <p:cNvSpPr/>
          <p:nvPr/>
        </p:nvSpPr>
        <p:spPr>
          <a:xfrm>
            <a:off x="2173222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28E0905F-2031-50A1-5132-FDDE0C09BDA2}"/>
              </a:ext>
            </a:extLst>
          </p:cNvPr>
          <p:cNvSpPr/>
          <p:nvPr/>
        </p:nvSpPr>
        <p:spPr>
          <a:xfrm>
            <a:off x="2348327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9A0E3B29-D289-798D-0857-0461883300C5}"/>
              </a:ext>
            </a:extLst>
          </p:cNvPr>
          <p:cNvSpPr/>
          <p:nvPr/>
        </p:nvSpPr>
        <p:spPr>
          <a:xfrm>
            <a:off x="2523431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F7D4141B-91B9-F866-5C88-A5A688395ADB}"/>
              </a:ext>
            </a:extLst>
          </p:cNvPr>
          <p:cNvSpPr/>
          <p:nvPr/>
        </p:nvSpPr>
        <p:spPr>
          <a:xfrm>
            <a:off x="2698536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714D0517-C785-AB17-844A-210B9D4D9E85}"/>
              </a:ext>
            </a:extLst>
          </p:cNvPr>
          <p:cNvSpPr/>
          <p:nvPr/>
        </p:nvSpPr>
        <p:spPr>
          <a:xfrm>
            <a:off x="1998117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D2CDC148-1543-B9D4-CF0D-C4BF7F832820}"/>
              </a:ext>
            </a:extLst>
          </p:cNvPr>
          <p:cNvSpPr/>
          <p:nvPr/>
        </p:nvSpPr>
        <p:spPr>
          <a:xfrm>
            <a:off x="1836145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4B02767-01F6-B7EC-946C-73BCF5C57A43}"/>
              </a:ext>
            </a:extLst>
          </p:cNvPr>
          <p:cNvSpPr/>
          <p:nvPr/>
        </p:nvSpPr>
        <p:spPr>
          <a:xfrm>
            <a:off x="2873641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F89443C5-FF87-F32B-4F84-36AB2AFE8DF1}"/>
              </a:ext>
            </a:extLst>
          </p:cNvPr>
          <p:cNvSpPr/>
          <p:nvPr/>
        </p:nvSpPr>
        <p:spPr>
          <a:xfrm>
            <a:off x="3048745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6561A26A-9C72-6488-A50B-4BC221C3B5E2}"/>
              </a:ext>
            </a:extLst>
          </p:cNvPr>
          <p:cNvSpPr/>
          <p:nvPr/>
        </p:nvSpPr>
        <p:spPr>
          <a:xfrm>
            <a:off x="3223850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3082B3F6-84C5-DB7A-BF03-C813CBD8749A}"/>
              </a:ext>
            </a:extLst>
          </p:cNvPr>
          <p:cNvSpPr/>
          <p:nvPr/>
        </p:nvSpPr>
        <p:spPr>
          <a:xfrm>
            <a:off x="3398955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0235D755-6A02-DAA2-82B8-148B6907BC15}"/>
              </a:ext>
            </a:extLst>
          </p:cNvPr>
          <p:cNvSpPr/>
          <p:nvPr/>
        </p:nvSpPr>
        <p:spPr>
          <a:xfrm>
            <a:off x="1665083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71AFAB3B-6EC5-0EDA-B747-0AEC418C1719}"/>
              </a:ext>
            </a:extLst>
          </p:cNvPr>
          <p:cNvSpPr/>
          <p:nvPr/>
        </p:nvSpPr>
        <p:spPr>
          <a:xfrm>
            <a:off x="3556950" y="3485281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2EA300C4-2642-F079-D5A8-432E1E132F92}"/>
              </a:ext>
            </a:extLst>
          </p:cNvPr>
          <p:cNvSpPr/>
          <p:nvPr/>
        </p:nvSpPr>
        <p:spPr>
          <a:xfrm>
            <a:off x="2163256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7756E5AD-A1D2-7AD3-080A-6325F4D70DC2}"/>
              </a:ext>
            </a:extLst>
          </p:cNvPr>
          <p:cNvSpPr/>
          <p:nvPr/>
        </p:nvSpPr>
        <p:spPr>
          <a:xfrm>
            <a:off x="2338361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34BADFD5-86CD-33B1-EF7C-938991D259AB}"/>
              </a:ext>
            </a:extLst>
          </p:cNvPr>
          <p:cNvSpPr/>
          <p:nvPr/>
        </p:nvSpPr>
        <p:spPr>
          <a:xfrm>
            <a:off x="2513465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0E2C3C42-C980-B80C-8489-CB5F8311BB14}"/>
              </a:ext>
            </a:extLst>
          </p:cNvPr>
          <p:cNvSpPr/>
          <p:nvPr/>
        </p:nvSpPr>
        <p:spPr>
          <a:xfrm>
            <a:off x="2688570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4C8A80EC-B298-EF01-87A6-82DAE00736CA}"/>
              </a:ext>
            </a:extLst>
          </p:cNvPr>
          <p:cNvSpPr/>
          <p:nvPr/>
        </p:nvSpPr>
        <p:spPr>
          <a:xfrm>
            <a:off x="1988151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29629E73-8518-F1C9-69B5-B69948114A43}"/>
              </a:ext>
            </a:extLst>
          </p:cNvPr>
          <p:cNvSpPr/>
          <p:nvPr/>
        </p:nvSpPr>
        <p:spPr>
          <a:xfrm>
            <a:off x="1826179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912807A6-8513-28C6-4EB4-6ED01EFB4BD9}"/>
              </a:ext>
            </a:extLst>
          </p:cNvPr>
          <p:cNvSpPr/>
          <p:nvPr/>
        </p:nvSpPr>
        <p:spPr>
          <a:xfrm>
            <a:off x="2863675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AA088CD4-E21D-055A-556E-5837653F27AF}"/>
              </a:ext>
            </a:extLst>
          </p:cNvPr>
          <p:cNvSpPr/>
          <p:nvPr/>
        </p:nvSpPr>
        <p:spPr>
          <a:xfrm>
            <a:off x="3038779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B2C0FE4D-B9D6-66CA-5AFF-70D2A1E92AA5}"/>
              </a:ext>
            </a:extLst>
          </p:cNvPr>
          <p:cNvSpPr/>
          <p:nvPr/>
        </p:nvSpPr>
        <p:spPr>
          <a:xfrm>
            <a:off x="3213884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B5CE5DB0-F4AF-1B0C-D040-3205AA288F89}"/>
              </a:ext>
            </a:extLst>
          </p:cNvPr>
          <p:cNvSpPr/>
          <p:nvPr/>
        </p:nvSpPr>
        <p:spPr>
          <a:xfrm>
            <a:off x="3388989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6790486A-7006-FF66-6D8A-F42BBACE4B15}"/>
              </a:ext>
            </a:extLst>
          </p:cNvPr>
          <p:cNvSpPr/>
          <p:nvPr/>
        </p:nvSpPr>
        <p:spPr>
          <a:xfrm>
            <a:off x="1655117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4B5F3E0-C02A-AC62-4401-6356FC0E57E2}"/>
              </a:ext>
            </a:extLst>
          </p:cNvPr>
          <p:cNvSpPr/>
          <p:nvPr/>
        </p:nvSpPr>
        <p:spPr>
          <a:xfrm>
            <a:off x="3546984" y="523245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EA1D9393-0277-11AB-496A-3BBFD670E01E}"/>
              </a:ext>
            </a:extLst>
          </p:cNvPr>
          <p:cNvSpPr/>
          <p:nvPr/>
        </p:nvSpPr>
        <p:spPr>
          <a:xfrm>
            <a:off x="2154650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5273BE6D-FD45-B9F7-BB3F-CC49E0E0B276}"/>
              </a:ext>
            </a:extLst>
          </p:cNvPr>
          <p:cNvSpPr/>
          <p:nvPr/>
        </p:nvSpPr>
        <p:spPr>
          <a:xfrm>
            <a:off x="2329755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A39C1E32-768B-452E-FFA2-D20EFF956A9D}"/>
              </a:ext>
            </a:extLst>
          </p:cNvPr>
          <p:cNvSpPr/>
          <p:nvPr/>
        </p:nvSpPr>
        <p:spPr>
          <a:xfrm>
            <a:off x="2504859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3E1A2A89-92C1-B885-3EBD-AA0F132092CB}"/>
              </a:ext>
            </a:extLst>
          </p:cNvPr>
          <p:cNvSpPr/>
          <p:nvPr/>
        </p:nvSpPr>
        <p:spPr>
          <a:xfrm>
            <a:off x="2679964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CE5AB6A-192F-5EDF-A9DB-F430E08EB815}"/>
              </a:ext>
            </a:extLst>
          </p:cNvPr>
          <p:cNvSpPr/>
          <p:nvPr/>
        </p:nvSpPr>
        <p:spPr>
          <a:xfrm>
            <a:off x="1979545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092E2362-D0C0-E2F4-E43D-B74962B6954E}"/>
              </a:ext>
            </a:extLst>
          </p:cNvPr>
          <p:cNvSpPr/>
          <p:nvPr/>
        </p:nvSpPr>
        <p:spPr>
          <a:xfrm>
            <a:off x="1817573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B7C0467B-6FBA-BC32-72D0-18203E43B058}"/>
              </a:ext>
            </a:extLst>
          </p:cNvPr>
          <p:cNvSpPr/>
          <p:nvPr/>
        </p:nvSpPr>
        <p:spPr>
          <a:xfrm>
            <a:off x="2855069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BEF05DF6-05DB-E231-CD77-1FD6D8CC1326}"/>
              </a:ext>
            </a:extLst>
          </p:cNvPr>
          <p:cNvSpPr/>
          <p:nvPr/>
        </p:nvSpPr>
        <p:spPr>
          <a:xfrm>
            <a:off x="3030173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ED6AF2A2-AA27-5649-C9DF-C695A2CF621A}"/>
              </a:ext>
            </a:extLst>
          </p:cNvPr>
          <p:cNvSpPr/>
          <p:nvPr/>
        </p:nvSpPr>
        <p:spPr>
          <a:xfrm>
            <a:off x="3205278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B82F091E-CAC6-EC3C-F896-1AC74EE00769}"/>
              </a:ext>
            </a:extLst>
          </p:cNvPr>
          <p:cNvSpPr/>
          <p:nvPr/>
        </p:nvSpPr>
        <p:spPr>
          <a:xfrm>
            <a:off x="3380383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D3755333-4AF3-BE40-F8D6-084991A78D5F}"/>
              </a:ext>
            </a:extLst>
          </p:cNvPr>
          <p:cNvSpPr/>
          <p:nvPr/>
        </p:nvSpPr>
        <p:spPr>
          <a:xfrm>
            <a:off x="1646511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08509ED1-E517-8C84-83C1-E174281ACB3A}"/>
              </a:ext>
            </a:extLst>
          </p:cNvPr>
          <p:cNvSpPr/>
          <p:nvPr/>
        </p:nvSpPr>
        <p:spPr>
          <a:xfrm>
            <a:off x="3538378" y="541820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12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36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36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802216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102355"/>
              </p:ext>
            </p:extLst>
          </p:nvPr>
        </p:nvGraphicFramePr>
        <p:xfrm>
          <a:off x="5572461" y="3815114"/>
          <a:ext cx="70467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67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cxnSpLocks/>
            <a:stCxn id="18" idx="1"/>
            <a:endCxn id="18" idx="3"/>
          </p:cNvCxnSpPr>
          <p:nvPr/>
        </p:nvCxnSpPr>
        <p:spPr>
          <a:xfrm>
            <a:off x="5572461" y="4394234"/>
            <a:ext cx="70467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36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211092"/>
              </p:ext>
            </p:extLst>
          </p:nvPr>
        </p:nvGraphicFramePr>
        <p:xfrm>
          <a:off x="1431235" y="1625647"/>
          <a:ext cx="259182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8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1229799423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3803861939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1140896659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458966206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3630595946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3289671751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1237873408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1598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12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327350" y="383206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327350" y="401197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503056" y="383206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503056" y="401197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678761" y="383206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678761" y="401197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327350" y="417679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503056" y="417679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678761" y="417679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327350" y="434835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503056" y="434835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678761" y="434835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329792" y="451315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505498" y="451315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681203" y="451315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D710DD-0C42-8DE0-7873-B408C9E57EC0}"/>
              </a:ext>
            </a:extLst>
          </p:cNvPr>
          <p:cNvSpPr/>
          <p:nvPr/>
        </p:nvSpPr>
        <p:spPr>
          <a:xfrm>
            <a:off x="2332234" y="365959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51CDB5-DA1B-E141-5740-95F344B8B28F}"/>
              </a:ext>
            </a:extLst>
          </p:cNvPr>
          <p:cNvSpPr/>
          <p:nvPr/>
        </p:nvSpPr>
        <p:spPr>
          <a:xfrm>
            <a:off x="2507940" y="365959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BB285C-6786-8198-5F8B-B49F2B8FCEA5}"/>
              </a:ext>
            </a:extLst>
          </p:cNvPr>
          <p:cNvSpPr/>
          <p:nvPr/>
        </p:nvSpPr>
        <p:spPr>
          <a:xfrm>
            <a:off x="2683645" y="365959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F75884-67B4-5840-C601-B7021B5C7E96}"/>
              </a:ext>
            </a:extLst>
          </p:cNvPr>
          <p:cNvSpPr/>
          <p:nvPr/>
        </p:nvSpPr>
        <p:spPr>
          <a:xfrm>
            <a:off x="2332234" y="469427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9FA6D61-D376-8E7C-3E4B-55B2753FFA55}"/>
              </a:ext>
            </a:extLst>
          </p:cNvPr>
          <p:cNvSpPr/>
          <p:nvPr/>
        </p:nvSpPr>
        <p:spPr>
          <a:xfrm>
            <a:off x="2507940" y="469427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CFF812B-7B03-5759-2671-F7C49F11EAFA}"/>
              </a:ext>
            </a:extLst>
          </p:cNvPr>
          <p:cNvSpPr/>
          <p:nvPr/>
        </p:nvSpPr>
        <p:spPr>
          <a:xfrm>
            <a:off x="2683645" y="469427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46813B4-465E-45F0-FC12-E9106B98147E}"/>
              </a:ext>
            </a:extLst>
          </p:cNvPr>
          <p:cNvSpPr/>
          <p:nvPr/>
        </p:nvSpPr>
        <p:spPr>
          <a:xfrm>
            <a:off x="2324184" y="348337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9815094-187A-CDC9-6312-B4EA871653D8}"/>
              </a:ext>
            </a:extLst>
          </p:cNvPr>
          <p:cNvSpPr/>
          <p:nvPr/>
        </p:nvSpPr>
        <p:spPr>
          <a:xfrm>
            <a:off x="2499890" y="348337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6A69570-A5E0-1BAB-E52E-37C12D936708}"/>
              </a:ext>
            </a:extLst>
          </p:cNvPr>
          <p:cNvSpPr/>
          <p:nvPr/>
        </p:nvSpPr>
        <p:spPr>
          <a:xfrm>
            <a:off x="2675595" y="348337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B9D728F-36E1-EE39-0C64-AE7DA0EF3FB2}"/>
              </a:ext>
            </a:extLst>
          </p:cNvPr>
          <p:cNvSpPr/>
          <p:nvPr/>
        </p:nvSpPr>
        <p:spPr>
          <a:xfrm>
            <a:off x="2334676" y="487417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E2F1475-00D0-DA62-0ABA-CF08904D335E}"/>
              </a:ext>
            </a:extLst>
          </p:cNvPr>
          <p:cNvSpPr/>
          <p:nvPr/>
        </p:nvSpPr>
        <p:spPr>
          <a:xfrm>
            <a:off x="2510382" y="487417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A31D59A-CB1C-F93E-349A-67D12331D0BD}"/>
              </a:ext>
            </a:extLst>
          </p:cNvPr>
          <p:cNvSpPr/>
          <p:nvPr/>
        </p:nvSpPr>
        <p:spPr>
          <a:xfrm>
            <a:off x="2686087" y="487417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1FB4A43-312A-E6F7-4B08-57F0A730939E}"/>
              </a:ext>
            </a:extLst>
          </p:cNvPr>
          <p:cNvSpPr/>
          <p:nvPr/>
        </p:nvSpPr>
        <p:spPr>
          <a:xfrm>
            <a:off x="2334676" y="505408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A4FC5A6-64D1-0F62-1042-3A029872A1D0}"/>
              </a:ext>
            </a:extLst>
          </p:cNvPr>
          <p:cNvSpPr/>
          <p:nvPr/>
        </p:nvSpPr>
        <p:spPr>
          <a:xfrm>
            <a:off x="2510382" y="505408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DA78F75-6BCD-AACC-0DDF-26E30B0F4661}"/>
              </a:ext>
            </a:extLst>
          </p:cNvPr>
          <p:cNvSpPr/>
          <p:nvPr/>
        </p:nvSpPr>
        <p:spPr>
          <a:xfrm>
            <a:off x="2686087" y="505408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54EB6F0-BEFB-0B9C-EEFC-898F1B9ECB20}"/>
              </a:ext>
            </a:extLst>
          </p:cNvPr>
          <p:cNvSpPr/>
          <p:nvPr/>
        </p:nvSpPr>
        <p:spPr>
          <a:xfrm>
            <a:off x="2334676" y="521890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AEEB0DB-9B4B-91DB-7F55-940AAC4EB21A}"/>
              </a:ext>
            </a:extLst>
          </p:cNvPr>
          <p:cNvSpPr/>
          <p:nvPr/>
        </p:nvSpPr>
        <p:spPr>
          <a:xfrm>
            <a:off x="2510382" y="521890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508674F-DAF4-3713-E31A-23C797137DE7}"/>
              </a:ext>
            </a:extLst>
          </p:cNvPr>
          <p:cNvSpPr/>
          <p:nvPr/>
        </p:nvSpPr>
        <p:spPr>
          <a:xfrm>
            <a:off x="2686087" y="521890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76839D-8869-88D3-F92E-9C926D96A47A}"/>
              </a:ext>
            </a:extLst>
          </p:cNvPr>
          <p:cNvSpPr/>
          <p:nvPr/>
        </p:nvSpPr>
        <p:spPr>
          <a:xfrm>
            <a:off x="2334676" y="53977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C21BF9A-5F2E-F233-B924-4AA353CD59EC}"/>
              </a:ext>
            </a:extLst>
          </p:cNvPr>
          <p:cNvSpPr/>
          <p:nvPr/>
        </p:nvSpPr>
        <p:spPr>
          <a:xfrm>
            <a:off x="2510382" y="53977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C5820CA-F99B-E8C3-499D-885DBB4DF220}"/>
              </a:ext>
            </a:extLst>
          </p:cNvPr>
          <p:cNvSpPr/>
          <p:nvPr/>
        </p:nvSpPr>
        <p:spPr>
          <a:xfrm>
            <a:off x="2686087" y="53977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12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12 = 48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12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12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230762" y="1584960"/>
            <a:ext cx="2891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twelfth of 48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472406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146782"/>
              </p:ext>
            </p:extLst>
          </p:nvPr>
        </p:nvGraphicFramePr>
        <p:xfrm>
          <a:off x="5594188" y="3844032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cxnSpLocks/>
            <a:stCxn id="22" idx="1"/>
            <a:endCxn id="22" idx="3"/>
          </p:cNvCxnSpPr>
          <p:nvPr/>
        </p:nvCxnSpPr>
        <p:spPr>
          <a:xfrm>
            <a:off x="5594188" y="4423152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481829" y="4130765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48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627241"/>
              </p:ext>
            </p:extLst>
          </p:nvPr>
        </p:nvGraphicFramePr>
        <p:xfrm>
          <a:off x="1296929" y="1709107"/>
          <a:ext cx="24993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957705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019412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411404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583163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28926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201332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639498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216363">
                <a:tc gridSpan="1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360145"/>
              </p:ext>
            </p:extLst>
          </p:nvPr>
        </p:nvGraphicFramePr>
        <p:xfrm>
          <a:off x="6013087" y="1624090"/>
          <a:ext cx="1842044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511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12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93907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93907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58406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58406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422905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422905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587404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587404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93907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58406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422905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587404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93907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58406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422905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587404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93907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258406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422905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587404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EBDED6-14F1-54DA-AE49-0DD0079120F3}"/>
              </a:ext>
            </a:extLst>
          </p:cNvPr>
          <p:cNvSpPr/>
          <p:nvPr/>
        </p:nvSpPr>
        <p:spPr>
          <a:xfrm>
            <a:off x="2093907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4B4D5C0-EFEB-21E9-967A-6570255048CF}"/>
              </a:ext>
            </a:extLst>
          </p:cNvPr>
          <p:cNvSpPr/>
          <p:nvPr/>
        </p:nvSpPr>
        <p:spPr>
          <a:xfrm>
            <a:off x="2258406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4241D-09D8-FCB6-15BE-A3B750F2FE63}"/>
              </a:ext>
            </a:extLst>
          </p:cNvPr>
          <p:cNvSpPr/>
          <p:nvPr/>
        </p:nvSpPr>
        <p:spPr>
          <a:xfrm>
            <a:off x="2422905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D48164-327B-2987-70C5-02B0AE4DD688}"/>
              </a:ext>
            </a:extLst>
          </p:cNvPr>
          <p:cNvSpPr/>
          <p:nvPr/>
        </p:nvSpPr>
        <p:spPr>
          <a:xfrm>
            <a:off x="2587404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FC8319-EC29-9E77-7654-3C235A99551A}"/>
              </a:ext>
            </a:extLst>
          </p:cNvPr>
          <p:cNvSpPr/>
          <p:nvPr/>
        </p:nvSpPr>
        <p:spPr>
          <a:xfrm>
            <a:off x="2093907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405DB00-706D-A1D1-DBB6-AED855EE709B}"/>
              </a:ext>
            </a:extLst>
          </p:cNvPr>
          <p:cNvSpPr/>
          <p:nvPr/>
        </p:nvSpPr>
        <p:spPr>
          <a:xfrm>
            <a:off x="2258406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8A68932-95C4-B0C0-9578-59D9AF417788}"/>
              </a:ext>
            </a:extLst>
          </p:cNvPr>
          <p:cNvSpPr/>
          <p:nvPr/>
        </p:nvSpPr>
        <p:spPr>
          <a:xfrm>
            <a:off x="2422905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6D26AD-B305-3395-C0AC-B6B40BC7CCBB}"/>
              </a:ext>
            </a:extLst>
          </p:cNvPr>
          <p:cNvSpPr/>
          <p:nvPr/>
        </p:nvSpPr>
        <p:spPr>
          <a:xfrm>
            <a:off x="2587404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319B551-B842-1405-4073-A470DAB6E1DE}"/>
              </a:ext>
            </a:extLst>
          </p:cNvPr>
          <p:cNvSpPr/>
          <p:nvPr/>
        </p:nvSpPr>
        <p:spPr>
          <a:xfrm>
            <a:off x="2101397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23BED63-AD9E-DF60-F053-017B06171077}"/>
              </a:ext>
            </a:extLst>
          </p:cNvPr>
          <p:cNvSpPr/>
          <p:nvPr/>
        </p:nvSpPr>
        <p:spPr>
          <a:xfrm>
            <a:off x="2265897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8004932-182A-7250-00DB-EE3E56FD63BD}"/>
              </a:ext>
            </a:extLst>
          </p:cNvPr>
          <p:cNvSpPr/>
          <p:nvPr/>
        </p:nvSpPr>
        <p:spPr>
          <a:xfrm>
            <a:off x="2430395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F830ABF-DB96-434F-DB41-957C38271F6F}"/>
              </a:ext>
            </a:extLst>
          </p:cNvPr>
          <p:cNvSpPr/>
          <p:nvPr/>
        </p:nvSpPr>
        <p:spPr>
          <a:xfrm>
            <a:off x="2594894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B25B018-AA6E-86F4-1F96-6B2A0CE60FC1}"/>
              </a:ext>
            </a:extLst>
          </p:cNvPr>
          <p:cNvSpPr/>
          <p:nvPr/>
        </p:nvSpPr>
        <p:spPr>
          <a:xfrm>
            <a:off x="2093907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D231BB8-9199-D544-AC01-90DA096325B0}"/>
              </a:ext>
            </a:extLst>
          </p:cNvPr>
          <p:cNvSpPr/>
          <p:nvPr/>
        </p:nvSpPr>
        <p:spPr>
          <a:xfrm>
            <a:off x="2258406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5D58BAB-BB0D-9652-7D18-E46541EA7BBF}"/>
              </a:ext>
            </a:extLst>
          </p:cNvPr>
          <p:cNvSpPr/>
          <p:nvPr/>
        </p:nvSpPr>
        <p:spPr>
          <a:xfrm>
            <a:off x="2422905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126DC3A-D275-B282-ECE1-DE1D7C5C79C7}"/>
              </a:ext>
            </a:extLst>
          </p:cNvPr>
          <p:cNvSpPr/>
          <p:nvPr/>
        </p:nvSpPr>
        <p:spPr>
          <a:xfrm>
            <a:off x="2587404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74E55CA-E711-46A9-338A-5B4009ADAD16}"/>
              </a:ext>
            </a:extLst>
          </p:cNvPr>
          <p:cNvSpPr/>
          <p:nvPr/>
        </p:nvSpPr>
        <p:spPr>
          <a:xfrm>
            <a:off x="2093907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7F26905-9A67-5FF3-0698-CC0B3AA80778}"/>
              </a:ext>
            </a:extLst>
          </p:cNvPr>
          <p:cNvSpPr/>
          <p:nvPr/>
        </p:nvSpPr>
        <p:spPr>
          <a:xfrm>
            <a:off x="2258406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B9DF66-55BE-1FAD-710C-CADE5FF69B3F}"/>
              </a:ext>
            </a:extLst>
          </p:cNvPr>
          <p:cNvSpPr/>
          <p:nvPr/>
        </p:nvSpPr>
        <p:spPr>
          <a:xfrm>
            <a:off x="2422905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845FEC2-E317-7937-FD54-6453A491CA4A}"/>
              </a:ext>
            </a:extLst>
          </p:cNvPr>
          <p:cNvSpPr/>
          <p:nvPr/>
        </p:nvSpPr>
        <p:spPr>
          <a:xfrm>
            <a:off x="2587404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B1D0CAC-B07E-5126-F855-E1BA5DB5B1AD}"/>
              </a:ext>
            </a:extLst>
          </p:cNvPr>
          <p:cNvSpPr/>
          <p:nvPr/>
        </p:nvSpPr>
        <p:spPr>
          <a:xfrm>
            <a:off x="2101397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8D80D30-6263-0761-4E91-E2990300F4EA}"/>
              </a:ext>
            </a:extLst>
          </p:cNvPr>
          <p:cNvSpPr/>
          <p:nvPr/>
        </p:nvSpPr>
        <p:spPr>
          <a:xfrm>
            <a:off x="2265896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C3FAA02-692E-6F3E-F235-8B0C05515164}"/>
              </a:ext>
            </a:extLst>
          </p:cNvPr>
          <p:cNvSpPr/>
          <p:nvPr/>
        </p:nvSpPr>
        <p:spPr>
          <a:xfrm>
            <a:off x="2430395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17C768B-417B-7AF6-C370-4F48136484FA}"/>
              </a:ext>
            </a:extLst>
          </p:cNvPr>
          <p:cNvSpPr/>
          <p:nvPr/>
        </p:nvSpPr>
        <p:spPr>
          <a:xfrm>
            <a:off x="2594894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B3814E1-8299-8E12-4518-E1219600BE6B}"/>
              </a:ext>
            </a:extLst>
          </p:cNvPr>
          <p:cNvSpPr/>
          <p:nvPr/>
        </p:nvSpPr>
        <p:spPr>
          <a:xfrm>
            <a:off x="2093907" y="3612037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1DCD097-3028-1563-68B2-83B0981B5084}"/>
              </a:ext>
            </a:extLst>
          </p:cNvPr>
          <p:cNvSpPr/>
          <p:nvPr/>
        </p:nvSpPr>
        <p:spPr>
          <a:xfrm>
            <a:off x="2258406" y="3612037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A2612DE-EFBB-A70C-8298-57FBDB00871E}"/>
              </a:ext>
            </a:extLst>
          </p:cNvPr>
          <p:cNvSpPr/>
          <p:nvPr/>
        </p:nvSpPr>
        <p:spPr>
          <a:xfrm>
            <a:off x="2422905" y="3612037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27D3A3D-0760-D48F-7B8B-B8281D6BCDE9}"/>
              </a:ext>
            </a:extLst>
          </p:cNvPr>
          <p:cNvSpPr/>
          <p:nvPr/>
        </p:nvSpPr>
        <p:spPr>
          <a:xfrm>
            <a:off x="2587404" y="3612037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781</Words>
  <Application>Microsoft Office PowerPoint</Application>
  <PresentationFormat>A4 Paper (210x297 mm)</PresentationFormat>
  <Paragraphs>289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Bahnschrift Light SemiCondensed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24</cp:revision>
  <dcterms:created xsi:type="dcterms:W3CDTF">2022-02-01T11:05:46Z</dcterms:created>
  <dcterms:modified xsi:type="dcterms:W3CDTF">2023-10-25T21:19:19Z</dcterms:modified>
</cp:coreProperties>
</file>